
<file path=[Content_Types].xml><?xml version="1.0" encoding="utf-8"?>
<Types xmlns="http://schemas.openxmlformats.org/package/2006/content-types">
  <Default Extension="png" ContentType="image/png"/>
  <Default Extension="svg" ContentType="image/svg+xml"/>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6"/>
  </p:notesMasterIdLst>
  <p:handoutMasterIdLst>
    <p:handoutMasterId r:id="rId17"/>
  </p:handoutMasterIdLst>
  <p:sldIdLst>
    <p:sldId id="256" r:id="rId2"/>
    <p:sldId id="272" r:id="rId3"/>
    <p:sldId id="298" r:id="rId4"/>
    <p:sldId id="279" r:id="rId5"/>
    <p:sldId id="280" r:id="rId6"/>
    <p:sldId id="297" r:id="rId7"/>
    <p:sldId id="289" r:id="rId8"/>
    <p:sldId id="290" r:id="rId9"/>
    <p:sldId id="291" r:id="rId10"/>
    <p:sldId id="299" r:id="rId11"/>
    <p:sldId id="300" r:id="rId12"/>
    <p:sldId id="295" r:id="rId13"/>
    <p:sldId id="296" r:id="rId14"/>
    <p:sldId id="273" r:id="rId15"/>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Estilo Médio 2 - Ênfas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42929" autoAdjust="0"/>
  </p:normalViewPr>
  <p:slideViewPr>
    <p:cSldViewPr snapToGrid="0">
      <p:cViewPr varScale="1">
        <p:scale>
          <a:sx n="46" d="100"/>
          <a:sy n="46" d="100"/>
        </p:scale>
        <p:origin x="1398" y="42"/>
      </p:cViewPr>
      <p:guideLst>
        <p:guide orient="horz" pos="2160"/>
        <p:guide pos="3840"/>
      </p:guideLst>
    </p:cSldViewPr>
  </p:slideViewPr>
  <p:notesTextViewPr>
    <p:cViewPr>
      <p:scale>
        <a:sx n="1" d="1"/>
        <a:sy n="1" d="1"/>
      </p:scale>
      <p:origin x="0" y="0"/>
    </p:cViewPr>
  </p:notesTextViewPr>
  <p:notesViewPr>
    <p:cSldViewPr snapToGrid="0">
      <p:cViewPr varScale="1">
        <p:scale>
          <a:sx n="52" d="100"/>
          <a:sy n="52" d="100"/>
        </p:scale>
        <p:origin x="286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dirty="0"/>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1322CE9-4025-4555-959D-CB50AAFCC040}" type="datetimeFigureOut">
              <a:rPr lang="pt-BR" smtClean="0"/>
              <a:t>04/03/2021</a:t>
            </a:fld>
            <a:endParaRPr lang="pt-BR" dirty="0"/>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dirty="0"/>
          </a:p>
        </p:txBody>
      </p:sp>
      <p:sp>
        <p:nvSpPr>
          <p:cNvPr id="5" name="Espaço Reservado para Número de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AA78A7B-2394-4213-A0BF-6891B0BF4039}" type="slidenum">
              <a:rPr lang="pt-BR" smtClean="0"/>
              <a:t>‹nº›</a:t>
            </a:fld>
            <a:endParaRPr lang="pt-BR" dirty="0"/>
          </a:p>
        </p:txBody>
      </p:sp>
    </p:spTree>
    <p:extLst>
      <p:ext uri="{BB962C8B-B14F-4D97-AF65-F5344CB8AC3E}">
        <p14:creationId xmlns:p14="http://schemas.microsoft.com/office/powerpoint/2010/main" val="67246183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png>
</file>

<file path=ppt/media/image6.png>
</file>

<file path=ppt/media/image7.sv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dirty="0"/>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42943D-4A4B-44DC-8D80-3D0D3314A5E9}" type="datetimeFigureOut">
              <a:rPr lang="pt-BR" smtClean="0"/>
              <a:t>04/03/2021</a:t>
            </a:fld>
            <a:endParaRPr lang="pt-BR" dirty="0"/>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dirty="0"/>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dirty="0"/>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B970BF-7969-4857-8EDC-856F6F202503}" type="slidenum">
              <a:rPr lang="pt-BR" smtClean="0"/>
              <a:t>‹nº›</a:t>
            </a:fld>
            <a:endParaRPr lang="pt-BR" dirty="0"/>
          </a:p>
        </p:txBody>
      </p:sp>
    </p:spTree>
    <p:extLst>
      <p:ext uri="{BB962C8B-B14F-4D97-AF65-F5344CB8AC3E}">
        <p14:creationId xmlns:p14="http://schemas.microsoft.com/office/powerpoint/2010/main" val="1927759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algn="just"/>
            <a:r>
              <a:rPr lang="pt-BR" b="0" dirty="0"/>
              <a:t>TRANSCRIÇÃO DE ÁUDIO:</a:t>
            </a:r>
          </a:p>
          <a:p>
            <a:pPr algn="just"/>
            <a:endParaRPr lang="pt-BR" b="0" dirty="0"/>
          </a:p>
          <a:p>
            <a:pPr algn="just"/>
            <a:r>
              <a:rPr lang="pt-BR" b="0" dirty="0"/>
              <a:t>Olá!</a:t>
            </a:r>
          </a:p>
          <a:p>
            <a:pPr algn="just"/>
            <a:r>
              <a:rPr lang="pt-BR" sz="1200" b="0" i="0" kern="1200" dirty="0">
                <a:solidFill>
                  <a:schemeClr val="tx1"/>
                </a:solidFill>
                <a:effectLst/>
                <a:latin typeface="+mn-lt"/>
                <a:ea typeface="+mn-ea"/>
                <a:cs typeface="+mn-cs"/>
              </a:rPr>
              <a:t>Nesta aula iremos tratar sobre as maneiras como estabelecer a comunicação a troca de mensagem entre objetos.</a:t>
            </a:r>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1</a:t>
            </a:fld>
            <a:endParaRPr lang="pt-BR" dirty="0"/>
          </a:p>
        </p:txBody>
      </p:sp>
    </p:spTree>
    <p:extLst>
      <p:ext uri="{BB962C8B-B14F-4D97-AF65-F5344CB8AC3E}">
        <p14:creationId xmlns:p14="http://schemas.microsoft.com/office/powerpoint/2010/main" val="31176223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0" dirty="0"/>
              <a:t>TRANSCRIÇÃO DE ÁUDIO:</a:t>
            </a:r>
          </a:p>
          <a:p>
            <a:endParaRPr lang="pt-BR" b="0"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Esta conexão na hora do código faz se transformar em um atributo.</a:t>
            </a:r>
          </a:p>
          <a:p>
            <a:endParaRPr lang="pt-BR"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10</a:t>
            </a:fld>
            <a:endParaRPr lang="pt-BR" dirty="0"/>
          </a:p>
        </p:txBody>
      </p:sp>
    </p:spTree>
    <p:extLst>
      <p:ext uri="{BB962C8B-B14F-4D97-AF65-F5344CB8AC3E}">
        <p14:creationId xmlns:p14="http://schemas.microsoft.com/office/powerpoint/2010/main" val="1104135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algn="just"/>
            <a:r>
              <a:rPr lang="pt-BR" b="0" dirty="0"/>
              <a:t>TRANSCRIÇÃO DE ÁUDIO:</a:t>
            </a:r>
          </a:p>
          <a:p>
            <a:pPr algn="just"/>
            <a:endParaRPr lang="pt-BR" b="0" dirty="0"/>
          </a:p>
          <a:p>
            <a:pPr algn="just"/>
            <a:r>
              <a:rPr lang="pt-BR" sz="1200" b="0" kern="1200" dirty="0">
                <a:solidFill>
                  <a:schemeClr val="tx1"/>
                </a:solidFill>
                <a:effectLst/>
                <a:latin typeface="+mn-lt"/>
                <a:ea typeface="+mn-ea"/>
                <a:cs typeface="+mn-cs"/>
              </a:rPr>
              <a:t> </a:t>
            </a:r>
          </a:p>
          <a:p>
            <a:pPr algn="just"/>
            <a:r>
              <a:rPr lang="pt-BR" sz="1200" b="0" kern="1200" dirty="0">
                <a:solidFill>
                  <a:schemeClr val="tx1"/>
                </a:solidFill>
                <a:effectLst/>
                <a:latin typeface="+mn-lt"/>
                <a:ea typeface="+mn-ea"/>
                <a:cs typeface="+mn-cs"/>
              </a:rPr>
              <a:t>Como que fica isso dentro da nossa estrutura de código?</a:t>
            </a:r>
          </a:p>
          <a:p>
            <a:pPr algn="just"/>
            <a:r>
              <a:rPr lang="pt-BR" sz="1200" b="0" kern="1200" dirty="0">
                <a:solidFill>
                  <a:schemeClr val="tx1"/>
                </a:solidFill>
                <a:effectLst/>
                <a:latin typeface="+mn-lt"/>
                <a:ea typeface="+mn-ea"/>
                <a:cs typeface="+mn-cs"/>
              </a:rPr>
              <a:t>Observe que eu tenho a prototipação das classes conta bancária e correntista, neste caso apenas com a definição dos atributos, número e salto para conta bancária, nesse caso aqui o número já tá como inteiro, e nome e endereço para o meu correntista. O vínculo da associação se dá na conta bancária através da definição de um atributo tipo correntista, então eu estou criando a possibilidade de guardar uma referência para o objeto correntista vinculado aquela conta. E a mesma coisa acontece em relação ao correntista ele tem a definição de um atributo, do tipo conta bancária para que o objetos correntista consiga conversar com o objeto conta bancário.</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11</a:t>
            </a:fld>
            <a:endParaRPr lang="pt-BR" dirty="0"/>
          </a:p>
        </p:txBody>
      </p:sp>
    </p:spTree>
    <p:extLst>
      <p:ext uri="{BB962C8B-B14F-4D97-AF65-F5344CB8AC3E}">
        <p14:creationId xmlns:p14="http://schemas.microsoft.com/office/powerpoint/2010/main" val="36474745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algn="just"/>
            <a:r>
              <a:rPr lang="pt-BR" b="0" dirty="0"/>
              <a:t>TRANSCRIÇÃO DE ÁUDIO:</a:t>
            </a:r>
          </a:p>
          <a:p>
            <a:pPr algn="just"/>
            <a:endParaRPr lang="pt-BR" b="0" dirty="0"/>
          </a:p>
          <a:p>
            <a:pPr marL="0" marR="0" lvl="0" indent="0" algn="just" defTabSz="914400" rtl="0" eaLnBrk="1" fontAlgn="auto" latinLnBrk="0" hangingPunct="1">
              <a:lnSpc>
                <a:spcPct val="100000"/>
              </a:lnSpc>
              <a:spcBef>
                <a:spcPts val="0"/>
              </a:spcBef>
              <a:spcAft>
                <a:spcPts val="0"/>
              </a:spcAft>
              <a:buClrTx/>
              <a:buSzTx/>
              <a:buFontTx/>
              <a:buNone/>
              <a:tabLst/>
              <a:defRPr/>
            </a:pPr>
            <a:r>
              <a:rPr lang="pt-BR" sz="1200" b="0" kern="1200" dirty="0">
                <a:solidFill>
                  <a:schemeClr val="tx1"/>
                </a:solidFill>
                <a:effectLst/>
                <a:latin typeface="+mn-lt"/>
                <a:ea typeface="+mn-ea"/>
                <a:cs typeface="+mn-cs"/>
              </a:rPr>
              <a:t>Esses dois atributos representam essa dependência estrutural ou relacionamento estrutural entre essas duas classes que nós estamos definindo.</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12</a:t>
            </a:fld>
            <a:endParaRPr lang="pt-BR" dirty="0"/>
          </a:p>
        </p:txBody>
      </p:sp>
    </p:spTree>
    <p:extLst>
      <p:ext uri="{BB962C8B-B14F-4D97-AF65-F5344CB8AC3E}">
        <p14:creationId xmlns:p14="http://schemas.microsoft.com/office/powerpoint/2010/main" val="4039171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algn="just"/>
            <a:r>
              <a:rPr lang="pt-BR" b="0" dirty="0"/>
              <a:t>TRANSCRIÇÃO DE ÁUDIO:</a:t>
            </a:r>
          </a:p>
          <a:p>
            <a:pPr algn="just"/>
            <a:endParaRPr lang="pt-BR" b="0" dirty="0"/>
          </a:p>
          <a:p>
            <a:pPr marL="0" marR="0" lvl="0" indent="0" algn="just" defTabSz="914400" rtl="0" eaLnBrk="1" fontAlgn="auto" latinLnBrk="0" hangingPunct="1">
              <a:lnSpc>
                <a:spcPct val="100000"/>
              </a:lnSpc>
              <a:spcBef>
                <a:spcPts val="0"/>
              </a:spcBef>
              <a:spcAft>
                <a:spcPts val="0"/>
              </a:spcAft>
              <a:buClrTx/>
              <a:buSzTx/>
              <a:buFontTx/>
              <a:buNone/>
              <a:tabLst/>
              <a:defRPr/>
            </a:pPr>
            <a:r>
              <a:rPr lang="pt-BR" sz="1200" b="0" kern="1200" dirty="0">
                <a:solidFill>
                  <a:schemeClr val="tx1"/>
                </a:solidFill>
                <a:effectLst/>
                <a:latin typeface="+mn-lt"/>
                <a:ea typeface="+mn-ea"/>
                <a:cs typeface="+mn-cs"/>
              </a:rPr>
              <a:t>Assim a partir destas referências conta bancária tem na sua estrutura, ao longo dos métodos, a possibilidade de acionar correntista os métodos que ele tem à disposição para oferecer informação a ela. A mesma coisa ao contrário, então o correntista, ao longo dos seus métodos, vai poder através do atributo c acionar a conta bancária, por exemplo, se eu quero mostrar um extrato do correntista eu vou pegar e definir esse método aqui tem de conta bancária para extrato, mas eu quero exibir um nome eu vou perguntar ao cc. nome do correntista. Então, esse vínculo é que permite que nós possamos trocar mensagens entre os objetos.</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13</a:t>
            </a:fld>
            <a:endParaRPr lang="pt-BR" dirty="0"/>
          </a:p>
        </p:txBody>
      </p:sp>
    </p:spTree>
    <p:extLst>
      <p:ext uri="{BB962C8B-B14F-4D97-AF65-F5344CB8AC3E}">
        <p14:creationId xmlns:p14="http://schemas.microsoft.com/office/powerpoint/2010/main" val="18018431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b="0" dirty="0"/>
              <a:t>TRANSCRIÇÃO DE ÁUDIO:</a:t>
            </a:r>
          </a:p>
          <a:p>
            <a:endParaRPr lang="pt-BR" dirty="0"/>
          </a:p>
          <a:p>
            <a:r>
              <a:rPr lang="pt-BR" dirty="0"/>
              <a:t>Aproveite para consultar as demais referências para aprofundar seus conhecimentos.</a:t>
            </a:r>
          </a:p>
          <a:p>
            <a:r>
              <a:rPr lang="pt-BR" dirty="0"/>
              <a:t>Até a </a:t>
            </a:r>
            <a:r>
              <a:rPr lang="pt-BR"/>
              <a:t>próxima aula.</a:t>
            </a:r>
          </a:p>
          <a:p>
            <a:endParaRPr lang="pt-BR"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14</a:t>
            </a:fld>
            <a:endParaRPr lang="pt-BR" dirty="0"/>
          </a:p>
        </p:txBody>
      </p:sp>
    </p:spTree>
    <p:extLst>
      <p:ext uri="{BB962C8B-B14F-4D97-AF65-F5344CB8AC3E}">
        <p14:creationId xmlns:p14="http://schemas.microsoft.com/office/powerpoint/2010/main" val="586037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3E6A09CF-B39E-4627-A362-12BAA7FE935B}" type="slidenum">
              <a:rPr lang="pt-BR"/>
              <a:pPr/>
              <a:t>2</a:t>
            </a:fld>
            <a:endParaRPr lang="pt-BR"/>
          </a:p>
        </p:txBody>
      </p:sp>
      <p:sp>
        <p:nvSpPr>
          <p:cNvPr id="91137" name="Rectangle 1"/>
          <p:cNvSpPr txBox="1">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1138" name="Rectangle 2"/>
          <p:cNvSpPr txBox="1">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gn="just">
              <a:lnSpc>
                <a:spcPct val="15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pt-BR" b="0" dirty="0"/>
              <a:t>TRANSCRIÇÃO DE ÁUDIO:</a:t>
            </a:r>
          </a:p>
          <a:p>
            <a:pPr algn="just"/>
            <a:endParaRPr lang="pt-BR" sz="1200" b="0" kern="1200" dirty="0">
              <a:solidFill>
                <a:schemeClr val="tx1"/>
              </a:solidFill>
              <a:effectLst/>
              <a:latin typeface="+mn-lt"/>
              <a:ea typeface="+mn-ea"/>
              <a:cs typeface="+mn-cs"/>
            </a:endParaRPr>
          </a:p>
          <a:p>
            <a:pPr algn="just"/>
            <a:r>
              <a:rPr lang="pt-BR" sz="1200" b="0" kern="1200" dirty="0">
                <a:solidFill>
                  <a:schemeClr val="tx1"/>
                </a:solidFill>
                <a:effectLst/>
                <a:latin typeface="+mn-lt"/>
                <a:ea typeface="+mn-ea"/>
                <a:cs typeface="+mn-cs"/>
              </a:rPr>
              <a:t>Para falarmos de comunicação entre objetos a primeira coisa que nós precisamos ter em mente é o segundo princípio da orientação ao objetos, o princípio do encapsulamento. Então, nós já vimos o princípio da abstração que foca em nós estabelecermos uma visão do objeto de acordo com como ele é no mundo real e o princípio de encapsulamento já tem a sua visão na preocupação em como proteger os atributos de um objeto. Então, o que acontece é que quando definimos um objeto o nosso entendimento é que os atributos, aqueles dados, aquelas características que definem o seu estado, estão protegidas por um conjunto de métodos. Esses que vão permitir que o próprio objeto faça manipulações em seus atributos ou que no momento em que vai ocorrer uma comunicação com objetos de outros tipos ou até mesmo de um mesmo tipo, mas sendo uma outra instância, que esse acesso seja feito através de uma mensagem. Ou seja, a nossa ideia é que um objeto não consiga interferir nos atributos de outro objeto diretamente.</a:t>
            </a:r>
          </a:p>
          <a:p>
            <a:pPr algn="just">
              <a:lnSpc>
                <a:spcPct val="15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pt-BR" b="0" dirty="0">
              <a:solidFill>
                <a:schemeClr val="bg1"/>
              </a:solidFill>
              <a:ea typeface="WenQuanYi Micro Hei" charset="0"/>
              <a:cs typeface="WenQuanYi Micro Hei" charset="0"/>
            </a:endParaRPr>
          </a:p>
          <a:p>
            <a:pPr algn="just">
              <a:lnSpc>
                <a:spcPct val="15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pt-BR" b="0" dirty="0">
                <a:solidFill>
                  <a:schemeClr val="bg1"/>
                </a:solidFill>
                <a:ea typeface="WenQuanYi Micro Hei" charset="0"/>
                <a:cs typeface="WenQuanYi Micro Hei" charset="0"/>
              </a:rPr>
              <a:t>Atributos ficam “protegidos” pelos métodos. Ou seja, somente os métodos do próprio objeto podem acessar os dados dos atributos.</a:t>
            </a:r>
          </a:p>
          <a:p>
            <a:pPr algn="just"/>
            <a:endParaRPr lang="pt-BR" b="0" dirty="0"/>
          </a:p>
        </p:txBody>
      </p:sp>
    </p:spTree>
    <p:extLst>
      <p:ext uri="{BB962C8B-B14F-4D97-AF65-F5344CB8AC3E}">
        <p14:creationId xmlns:p14="http://schemas.microsoft.com/office/powerpoint/2010/main" val="4183334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3E6A09CF-B39E-4627-A362-12BAA7FE935B}" type="slidenum">
              <a:rPr lang="pt-BR"/>
              <a:pPr/>
              <a:t>3</a:t>
            </a:fld>
            <a:endParaRPr lang="pt-BR"/>
          </a:p>
        </p:txBody>
      </p:sp>
      <p:sp>
        <p:nvSpPr>
          <p:cNvPr id="91137" name="Rectangle 1"/>
          <p:cNvSpPr txBox="1">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1138" name="Rectangle 2"/>
          <p:cNvSpPr txBox="1">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gn="just">
              <a:lnSpc>
                <a:spcPct val="15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pt-BR" b="0" dirty="0"/>
              <a:t>TRANSCRIÇÃO DE ÁUDIO:</a:t>
            </a:r>
          </a:p>
          <a:p>
            <a:pPr algn="just">
              <a:lnSpc>
                <a:spcPct val="15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pt-BR" b="0" dirty="0">
              <a:solidFill>
                <a:schemeClr val="bg1"/>
              </a:solidFill>
              <a:ea typeface="WenQuanYi Micro Hei" charset="0"/>
              <a:cs typeface="WenQuanYi Micro Hei" charset="0"/>
            </a:endParaRPr>
          </a:p>
          <a:p>
            <a:pPr algn="just">
              <a:lnSpc>
                <a:spcPct val="15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pt-BR" b="0" dirty="0">
                <a:solidFill>
                  <a:schemeClr val="bg1"/>
                </a:solidFill>
                <a:ea typeface="WenQuanYi Micro Hei" charset="0"/>
                <a:cs typeface="WenQuanYi Micro Hei" charset="0"/>
              </a:rPr>
              <a:t>Atributos ficam “protegidos” pelos métodos. Ou seja, somente os métodos do próprio objeto podem acessar os dados dos atributos.</a:t>
            </a:r>
          </a:p>
          <a:p>
            <a:pPr algn="just">
              <a:lnSpc>
                <a:spcPct val="15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pt-BR" b="0" dirty="0">
              <a:solidFill>
                <a:schemeClr val="bg1"/>
              </a:solidFill>
              <a:ea typeface="WenQuanYi Micro Hei" charset="0"/>
              <a:cs typeface="WenQuanYi Micro Hei" charset="0"/>
            </a:endParaRPr>
          </a:p>
          <a:p>
            <a:pPr algn="just"/>
            <a:r>
              <a:rPr lang="pt-BR" sz="1200" b="0" kern="1200" dirty="0">
                <a:solidFill>
                  <a:schemeClr val="tx1"/>
                </a:solidFill>
                <a:effectLst/>
                <a:latin typeface="+mn-lt"/>
                <a:ea typeface="+mn-ea"/>
                <a:cs typeface="+mn-cs"/>
              </a:rPr>
              <a:t>Em Java esta propriedade, essa característica encapsulamento é oferecida através do conceito de visibilidades. Por isso, que nós já observamos em diferentes exemplos esse ponto: situações em que nós temos essas três palavras apontadas, seja para definição de classe, para definição de atributo ou para definição de método. O </a:t>
            </a:r>
            <a:r>
              <a:rPr lang="pt-BR" sz="1200" b="0" u="sng" kern="1200" dirty="0" err="1">
                <a:solidFill>
                  <a:schemeClr val="tx1"/>
                </a:solidFill>
                <a:effectLst/>
                <a:latin typeface="+mn-lt"/>
                <a:ea typeface="+mn-ea"/>
                <a:cs typeface="+mn-cs"/>
              </a:rPr>
              <a:t>public</a:t>
            </a:r>
            <a:r>
              <a:rPr lang="pt-BR" sz="1200" b="0" kern="1200" dirty="0">
                <a:solidFill>
                  <a:schemeClr val="tx1"/>
                </a:solidFill>
                <a:effectLst/>
                <a:latin typeface="+mn-lt"/>
                <a:ea typeface="+mn-ea"/>
                <a:cs typeface="+mn-cs"/>
              </a:rPr>
              <a:t> representa que aquele elemento que tá qualificado com essa visibilidade pode ser acionado, acessado diretamente por qualquer elemento dentro daquele contexto em que os objetos estão na memória. O </a:t>
            </a:r>
            <a:r>
              <a:rPr lang="pt-BR" sz="1200" b="0" u="sng" kern="1200" dirty="0">
                <a:solidFill>
                  <a:schemeClr val="tx1"/>
                </a:solidFill>
                <a:effectLst/>
                <a:latin typeface="+mn-lt"/>
                <a:ea typeface="+mn-ea"/>
                <a:cs typeface="+mn-cs"/>
              </a:rPr>
              <a:t>Private</a:t>
            </a:r>
            <a:r>
              <a:rPr lang="pt-BR" sz="1200" b="0" kern="1200" dirty="0">
                <a:solidFill>
                  <a:schemeClr val="tx1"/>
                </a:solidFill>
                <a:effectLst/>
                <a:latin typeface="+mn-lt"/>
                <a:ea typeface="+mn-ea"/>
                <a:cs typeface="+mn-cs"/>
              </a:rPr>
              <a:t> estabelece que somente o próprio objeto pode fazer acesso aquele atributo ou aquele método. Então se eu defino um atributo como privado diretamente, somente aquela própria instância pode fazer acesso. </a:t>
            </a:r>
          </a:p>
          <a:p>
            <a:pPr algn="just"/>
            <a:r>
              <a:rPr lang="pt-BR" sz="1200" b="0" kern="1200" dirty="0">
                <a:solidFill>
                  <a:schemeClr val="tx1"/>
                </a:solidFill>
                <a:effectLst/>
                <a:latin typeface="+mn-lt"/>
                <a:ea typeface="+mn-ea"/>
                <a:cs typeface="+mn-cs"/>
              </a:rPr>
              <a:t>Mas como que as demais podem fazer acesso? </a:t>
            </a:r>
          </a:p>
          <a:p>
            <a:pPr algn="just"/>
            <a:r>
              <a:rPr lang="pt-BR" sz="1200" b="0" kern="1200" dirty="0">
                <a:solidFill>
                  <a:schemeClr val="tx1"/>
                </a:solidFill>
                <a:effectLst/>
                <a:latin typeface="+mn-lt"/>
                <a:ea typeface="+mn-ea"/>
                <a:cs typeface="+mn-cs"/>
              </a:rPr>
              <a:t>Através de algum método que a classe permite esse acesso, por isso, que vai ser encontrado com muito mais frequência o uso desta visibilidade, pois ela permite então que nós coloquemos colocamos na prática esse conceito de encapsulamento. A terceira visibilidade que vai ser tratada em roteiros posteriores, é o </a:t>
            </a:r>
            <a:r>
              <a:rPr lang="pt-BR" sz="1200" b="0" u="sng" kern="1200" dirty="0" err="1">
                <a:solidFill>
                  <a:schemeClr val="tx1"/>
                </a:solidFill>
                <a:effectLst/>
                <a:latin typeface="+mn-lt"/>
                <a:ea typeface="+mn-ea"/>
                <a:cs typeface="+mn-cs"/>
              </a:rPr>
              <a:t>protected</a:t>
            </a:r>
            <a:r>
              <a:rPr lang="pt-BR" sz="1200" b="0" kern="1200" dirty="0">
                <a:solidFill>
                  <a:schemeClr val="tx1"/>
                </a:solidFill>
                <a:effectLst/>
                <a:latin typeface="+mn-lt"/>
                <a:ea typeface="+mn-ea"/>
                <a:cs typeface="+mn-cs"/>
              </a:rPr>
              <a:t> que representa uma forma de controle esse acesso direto e situações de famílias de objetos. Então esse tipo de visibilidade vai ser tratado quando nós falarmos herança. Por enquanto as visibilidades </a:t>
            </a:r>
            <a:r>
              <a:rPr lang="pt-BR" sz="1200" b="0" kern="1200" dirty="0" err="1">
                <a:solidFill>
                  <a:schemeClr val="tx1"/>
                </a:solidFill>
                <a:effectLst/>
                <a:latin typeface="+mn-lt"/>
                <a:ea typeface="+mn-ea"/>
                <a:cs typeface="+mn-cs"/>
              </a:rPr>
              <a:t>public-private</a:t>
            </a:r>
            <a:r>
              <a:rPr lang="pt-BR" sz="1200" b="0" kern="1200" dirty="0">
                <a:solidFill>
                  <a:schemeClr val="tx1"/>
                </a:solidFill>
                <a:effectLst/>
                <a:latin typeface="+mn-lt"/>
                <a:ea typeface="+mn-ea"/>
                <a:cs typeface="+mn-cs"/>
              </a:rPr>
              <a:t> serão as mais adotadas.</a:t>
            </a:r>
          </a:p>
          <a:p>
            <a:pPr algn="just"/>
            <a:endParaRPr lang="pt-BR" b="0" dirty="0"/>
          </a:p>
        </p:txBody>
      </p:sp>
    </p:spTree>
    <p:extLst>
      <p:ext uri="{BB962C8B-B14F-4D97-AF65-F5344CB8AC3E}">
        <p14:creationId xmlns:p14="http://schemas.microsoft.com/office/powerpoint/2010/main" val="276504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0034E59F-97DF-45CC-BCE5-D71AF29451EF}" type="slidenum">
              <a:rPr lang="pt-BR"/>
              <a:pPr/>
              <a:t>4</a:t>
            </a:fld>
            <a:endParaRPr lang="pt-BR"/>
          </a:p>
        </p:txBody>
      </p:sp>
      <p:sp>
        <p:nvSpPr>
          <p:cNvPr id="96257" name="Rectangle 1"/>
          <p:cNvSpPr txBox="1">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6258" name="Rectangle 2"/>
          <p:cNvSpPr txBox="1">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gn="just"/>
            <a:r>
              <a:rPr lang="pt-BR" b="0" dirty="0"/>
              <a:t>TRANSCRIÇÃO DE ÁUDIO:</a:t>
            </a:r>
          </a:p>
          <a:p>
            <a:pPr algn="just"/>
            <a:endParaRPr lang="pt-BR" b="0" dirty="0"/>
          </a:p>
          <a:p>
            <a:pPr algn="just"/>
            <a:r>
              <a:rPr lang="pt-BR" b="0" dirty="0"/>
              <a:t>Explicar estrutura e visibilidades</a:t>
            </a:r>
          </a:p>
          <a:p>
            <a:pPr algn="just"/>
            <a:endParaRPr lang="pt-BR" b="0" dirty="0"/>
          </a:p>
          <a:p>
            <a:pPr marL="0" marR="0" lvl="0" indent="0" algn="just" defTabSz="914400" rtl="0" eaLnBrk="1" fontAlgn="auto" latinLnBrk="0" hangingPunct="1">
              <a:lnSpc>
                <a:spcPct val="100000"/>
              </a:lnSpc>
              <a:spcBef>
                <a:spcPts val="0"/>
              </a:spcBef>
              <a:spcAft>
                <a:spcPts val="0"/>
              </a:spcAft>
              <a:buClrTx/>
              <a:buSzTx/>
              <a:buFontTx/>
              <a:buNone/>
              <a:tabLst/>
              <a:defRPr/>
            </a:pPr>
            <a:r>
              <a:rPr lang="pt-BR" sz="1200" b="0" kern="1200" dirty="0">
                <a:solidFill>
                  <a:schemeClr val="tx1"/>
                </a:solidFill>
                <a:effectLst/>
                <a:latin typeface="+mn-lt"/>
                <a:ea typeface="+mn-ea"/>
                <a:cs typeface="+mn-cs"/>
              </a:rPr>
              <a:t>Vejamos um exemplo, nesse slide nós temos a definição da classe conta, dentro de um contexto de sistema bancário, um sistema que é bastante utilizado em diferentes materiais para explicar o conceito de orientação a objetos. Então, considerando uma conta bancaria, chamada na nossa definição de classe aqui apenas conta, nós temos o </a:t>
            </a:r>
            <a:r>
              <a:rPr lang="pt-BR" sz="1200" b="0" kern="1200" dirty="0" err="1">
                <a:solidFill>
                  <a:schemeClr val="tx1"/>
                </a:solidFill>
                <a:effectLst/>
                <a:latin typeface="+mn-lt"/>
                <a:ea typeface="+mn-ea"/>
                <a:cs typeface="+mn-cs"/>
              </a:rPr>
              <a:t>class</a:t>
            </a:r>
            <a:r>
              <a:rPr lang="pt-BR" sz="1200" b="0" kern="1200" dirty="0">
                <a:solidFill>
                  <a:schemeClr val="tx1"/>
                </a:solidFill>
                <a:effectLst/>
                <a:latin typeface="+mn-lt"/>
                <a:ea typeface="+mn-ea"/>
                <a:cs typeface="+mn-cs"/>
              </a:rPr>
              <a:t> indicando que é classe e dizemos que essa classe é publica. Então, eu sei que outros elementos dentro da minha estrutura, do meu projeto vão poder fazer o uso e acesso a essa classe. Por enquanto, todas as nossas classes serão públicas. Dentro dessa classe conta nós temos um atributo número, para representar o número da conta, que no caso é que do tipo </a:t>
            </a:r>
            <a:r>
              <a:rPr lang="pt-BR" sz="1200" b="0" kern="1200" dirty="0" err="1">
                <a:solidFill>
                  <a:schemeClr val="tx1"/>
                </a:solidFill>
                <a:effectLst/>
                <a:latin typeface="+mn-lt"/>
                <a:ea typeface="+mn-ea"/>
                <a:cs typeface="+mn-cs"/>
              </a:rPr>
              <a:t>string</a:t>
            </a:r>
            <a:r>
              <a:rPr lang="pt-BR" sz="1200" b="0" kern="1200" dirty="0">
                <a:solidFill>
                  <a:schemeClr val="tx1"/>
                </a:solidFill>
                <a:effectLst/>
                <a:latin typeface="+mn-lt"/>
                <a:ea typeface="+mn-ea"/>
                <a:cs typeface="+mn-cs"/>
              </a:rPr>
              <a:t> e ele é privado. É isso que faz com que qualquer outro objeto conta ou outro tipo de objeto dentro do sistema não consiga acessar esse atributo diretamente. Para que faça acesso será necessário que exista na classe algum método para isso, é o que justifica a criação, bem comum, de 2 métodos que nós estabelecemos como padrão o seu nome </a:t>
            </a:r>
            <a:r>
              <a:rPr lang="pt-BR" sz="1200" b="0" kern="1200" dirty="0" err="1">
                <a:solidFill>
                  <a:schemeClr val="tx1"/>
                </a:solidFill>
                <a:effectLst/>
                <a:latin typeface="+mn-lt"/>
                <a:ea typeface="+mn-ea"/>
                <a:cs typeface="+mn-cs"/>
              </a:rPr>
              <a:t>get</a:t>
            </a:r>
            <a:r>
              <a:rPr lang="pt-BR" sz="1200" b="0" kern="1200" dirty="0">
                <a:solidFill>
                  <a:schemeClr val="tx1"/>
                </a:solidFill>
                <a:effectLst/>
                <a:latin typeface="+mn-lt"/>
                <a:ea typeface="+mn-ea"/>
                <a:cs typeface="+mn-cs"/>
              </a:rPr>
              <a:t> e set.  Esses dois métodos tem a função de autorizar naquela classe que um atributo tenha seu valor atualizado por solicitação de um elemento externo ao objeto, que no caso são os métodos set. Então observe, é um método sem retorno, público para que outros elementos dentro do meu projeto consigam fazer a solicitação para ele, ele recebe um parâmetro e ele atualiza esse valor. Observem novamente o uso do </a:t>
            </a:r>
            <a:r>
              <a:rPr lang="pt-BR" sz="1200" b="0" kern="1200" dirty="0" err="1">
                <a:solidFill>
                  <a:schemeClr val="tx1"/>
                </a:solidFill>
                <a:effectLst/>
                <a:latin typeface="+mn-lt"/>
                <a:ea typeface="+mn-ea"/>
                <a:cs typeface="+mn-cs"/>
              </a:rPr>
              <a:t>this</a:t>
            </a:r>
            <a:r>
              <a:rPr lang="pt-BR" sz="1200" b="0" kern="1200" dirty="0">
                <a:solidFill>
                  <a:schemeClr val="tx1"/>
                </a:solidFill>
                <a:effectLst/>
                <a:latin typeface="+mn-lt"/>
                <a:ea typeface="+mn-ea"/>
                <a:cs typeface="+mn-cs"/>
              </a:rPr>
              <a:t> aqui, já que, o nome do meu atributo e o nome do parâmetro são os mesmos. Para situações em que eu quero buscar esse valor, elementos externos vão poder usar o método </a:t>
            </a:r>
            <a:r>
              <a:rPr lang="pt-BR" sz="1200" b="0" kern="1200" dirty="0" err="1">
                <a:solidFill>
                  <a:schemeClr val="tx1"/>
                </a:solidFill>
                <a:effectLst/>
                <a:latin typeface="+mn-lt"/>
                <a:ea typeface="+mn-ea"/>
                <a:cs typeface="+mn-cs"/>
              </a:rPr>
              <a:t>get</a:t>
            </a:r>
            <a:r>
              <a:rPr lang="pt-BR" sz="1200" b="0" kern="1200" dirty="0">
                <a:solidFill>
                  <a:schemeClr val="tx1"/>
                </a:solidFill>
                <a:effectLst/>
                <a:latin typeface="+mn-lt"/>
                <a:ea typeface="+mn-ea"/>
                <a:cs typeface="+mn-cs"/>
              </a:rPr>
              <a:t> que retorna então o valor daquele atributo. Então, sempre na hora de nós propormos a estrutura de uma classe é comum nós oferecer os métodos </a:t>
            </a:r>
            <a:r>
              <a:rPr lang="pt-BR" sz="1200" b="0" kern="1200" dirty="0" err="1">
                <a:solidFill>
                  <a:schemeClr val="tx1"/>
                </a:solidFill>
                <a:effectLst/>
                <a:latin typeface="+mn-lt"/>
                <a:ea typeface="+mn-ea"/>
                <a:cs typeface="+mn-cs"/>
              </a:rPr>
              <a:t>get</a:t>
            </a:r>
            <a:r>
              <a:rPr lang="pt-BR" sz="1200" b="0" kern="1200" dirty="0">
                <a:solidFill>
                  <a:schemeClr val="tx1"/>
                </a:solidFill>
                <a:effectLst/>
                <a:latin typeface="+mn-lt"/>
                <a:ea typeface="+mn-ea"/>
                <a:cs typeface="+mn-cs"/>
              </a:rPr>
              <a:t> e set para todos atributos ou se nós vamos adotar uma política diferente.</a:t>
            </a:r>
          </a:p>
          <a:p>
            <a:pPr algn="just"/>
            <a:endParaRPr lang="pt-BR" b="0" dirty="0"/>
          </a:p>
        </p:txBody>
      </p:sp>
    </p:spTree>
    <p:extLst>
      <p:ext uri="{BB962C8B-B14F-4D97-AF65-F5344CB8AC3E}">
        <p14:creationId xmlns:p14="http://schemas.microsoft.com/office/powerpoint/2010/main" val="10277901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30A8499E-DFFE-4BA9-949F-85D6786F7FEC}" type="slidenum">
              <a:rPr lang="pt-BR"/>
              <a:pPr/>
              <a:t>5</a:t>
            </a:fld>
            <a:endParaRPr lang="pt-BR"/>
          </a:p>
        </p:txBody>
      </p:sp>
      <p:sp>
        <p:nvSpPr>
          <p:cNvPr id="98305" name="Rectangle 1"/>
          <p:cNvSpPr txBox="1">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8306" name="Rectangle 2"/>
          <p:cNvSpPr txBox="1">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r>
              <a:rPr lang="pt-BR" b="0" dirty="0"/>
              <a:t>TRANSCRIÇÃO DE ÁUDIO:</a:t>
            </a:r>
          </a:p>
          <a:p>
            <a:endParaRPr lang="pt-BR" b="0" dirty="0"/>
          </a:p>
          <a:p>
            <a:r>
              <a:rPr lang="pt-BR" dirty="0"/>
              <a:t>Fazer teste de mesa</a:t>
            </a:r>
          </a:p>
          <a:p>
            <a:endParaRPr lang="pt-BR" dirty="0"/>
          </a:p>
          <a:p>
            <a:r>
              <a:rPr lang="pt-BR" sz="1200" kern="1200" dirty="0">
                <a:solidFill>
                  <a:schemeClr val="tx1"/>
                </a:solidFill>
                <a:effectLst/>
                <a:latin typeface="+mn-lt"/>
                <a:ea typeface="+mn-ea"/>
                <a:cs typeface="+mn-cs"/>
              </a:rPr>
              <a:t>Vamos ver na prática, na hora que eu for usar essa classe conta, observe neste caso, eu estou numa classe App no sentido de ser aquela classe em que vai estar localizado o meu método </a:t>
            </a:r>
            <a:r>
              <a:rPr lang="pt-BR" sz="1200" kern="1200" dirty="0" err="1">
                <a:solidFill>
                  <a:schemeClr val="tx1"/>
                </a:solidFill>
                <a:effectLst/>
                <a:latin typeface="+mn-lt"/>
                <a:ea typeface="+mn-ea"/>
                <a:cs typeface="+mn-cs"/>
              </a:rPr>
              <a:t>main</a:t>
            </a:r>
            <a:r>
              <a:rPr lang="pt-BR" sz="1200" kern="1200" dirty="0">
                <a:solidFill>
                  <a:schemeClr val="tx1"/>
                </a:solidFill>
                <a:effectLst/>
                <a:latin typeface="+mn-lt"/>
                <a:ea typeface="+mn-ea"/>
                <a:cs typeface="+mn-cs"/>
              </a:rPr>
              <a:t>. Então, no meu método </a:t>
            </a:r>
            <a:r>
              <a:rPr lang="pt-BR" sz="1200" kern="1200" dirty="0" err="1">
                <a:solidFill>
                  <a:schemeClr val="tx1"/>
                </a:solidFill>
                <a:effectLst/>
                <a:latin typeface="+mn-lt"/>
                <a:ea typeface="+mn-ea"/>
                <a:cs typeface="+mn-cs"/>
              </a:rPr>
              <a:t>main</a:t>
            </a:r>
            <a:r>
              <a:rPr lang="pt-BR" sz="1200" kern="1200" dirty="0">
                <a:solidFill>
                  <a:schemeClr val="tx1"/>
                </a:solidFill>
                <a:effectLst/>
                <a:latin typeface="+mn-lt"/>
                <a:ea typeface="+mn-ea"/>
                <a:cs typeface="+mn-cs"/>
              </a:rPr>
              <a:t> eu faço a instanciação, a criação de um objeto. Então, nós temos a definição da identidade c, criação de uma referência então, conta c, lembrando um tipo de </a:t>
            </a:r>
            <a:r>
              <a:rPr lang="pt-BR" sz="1200" kern="1200" dirty="0" err="1">
                <a:solidFill>
                  <a:schemeClr val="tx1"/>
                </a:solidFill>
                <a:effectLst/>
                <a:latin typeface="+mn-lt"/>
                <a:ea typeface="+mn-ea"/>
                <a:cs typeface="+mn-cs"/>
              </a:rPr>
              <a:t>dadol</a:t>
            </a:r>
            <a:r>
              <a:rPr lang="pt-BR" sz="1200" kern="1200" dirty="0">
                <a:solidFill>
                  <a:schemeClr val="tx1"/>
                </a:solidFill>
                <a:effectLst/>
                <a:latin typeface="+mn-lt"/>
                <a:ea typeface="+mn-ea"/>
                <a:cs typeface="+mn-cs"/>
              </a:rPr>
              <a:t> o nome da minha conta, agora aparece em função do construtor junto ao termo new, sendo feito uma atribuição. Então nesta referência, neste endereço identificado pelo c eu vou apontar a área, em que vai estar na memória minha conta, representada tal qual a definição da classe.</a:t>
            </a:r>
          </a:p>
          <a:p>
            <a:r>
              <a:rPr lang="pt-BR" sz="1200" kern="1200" dirty="0">
                <a:solidFill>
                  <a:schemeClr val="tx1"/>
                </a:solidFill>
                <a:effectLst/>
                <a:latin typeface="+mn-lt"/>
                <a:ea typeface="+mn-ea"/>
                <a:cs typeface="+mn-cs"/>
              </a:rPr>
              <a:t> </a:t>
            </a:r>
          </a:p>
          <a:p>
            <a:r>
              <a:rPr lang="pt-BR" sz="1200" kern="1200" dirty="0">
                <a:solidFill>
                  <a:schemeClr val="tx1"/>
                </a:solidFill>
                <a:effectLst/>
                <a:latin typeface="+mn-lt"/>
                <a:ea typeface="+mn-ea"/>
                <a:cs typeface="+mn-cs"/>
              </a:rPr>
              <a:t> Vejam que em seguida eu tenho a solicitação de uma ação de um método da minha classe conta que está agora então disponível no meu objetos c. </a:t>
            </a:r>
            <a:r>
              <a:rPr lang="pt-BR" sz="1200" kern="1200" dirty="0" err="1">
                <a:solidFill>
                  <a:schemeClr val="tx1"/>
                </a:solidFill>
                <a:effectLst/>
                <a:latin typeface="+mn-lt"/>
                <a:ea typeface="+mn-ea"/>
                <a:cs typeface="+mn-cs"/>
              </a:rPr>
              <a:t>Entao</a:t>
            </a:r>
            <a:r>
              <a:rPr lang="pt-BR" sz="1200" kern="1200" dirty="0">
                <a:solidFill>
                  <a:schemeClr val="tx1"/>
                </a:solidFill>
                <a:effectLst/>
                <a:latin typeface="+mn-lt"/>
                <a:ea typeface="+mn-ea"/>
                <a:cs typeface="+mn-cs"/>
              </a:rPr>
              <a:t> por isso, eu digo </a:t>
            </a:r>
            <a:r>
              <a:rPr lang="pt-BR" sz="1200" kern="1200" dirty="0" err="1">
                <a:solidFill>
                  <a:schemeClr val="tx1"/>
                </a:solidFill>
                <a:effectLst/>
                <a:latin typeface="+mn-lt"/>
                <a:ea typeface="+mn-ea"/>
                <a:cs typeface="+mn-cs"/>
              </a:rPr>
              <a:t>c.setnúmero</a:t>
            </a:r>
            <a:r>
              <a:rPr lang="pt-BR" sz="1200" kern="1200" dirty="0">
                <a:solidFill>
                  <a:schemeClr val="tx1"/>
                </a:solidFill>
                <a:effectLst/>
                <a:latin typeface="+mn-lt"/>
                <a:ea typeface="+mn-ea"/>
                <a:cs typeface="+mn-cs"/>
              </a:rPr>
              <a:t>, então estou solicitado ao objeto c que ele acione o método </a:t>
            </a:r>
            <a:r>
              <a:rPr lang="pt-BR" sz="1200" kern="1200" dirty="0" err="1">
                <a:solidFill>
                  <a:schemeClr val="tx1"/>
                </a:solidFill>
                <a:effectLst/>
                <a:latin typeface="+mn-lt"/>
                <a:ea typeface="+mn-ea"/>
                <a:cs typeface="+mn-cs"/>
              </a:rPr>
              <a:t>set.número</a:t>
            </a:r>
            <a:r>
              <a:rPr lang="pt-BR" sz="1200" kern="1200" dirty="0">
                <a:solidFill>
                  <a:schemeClr val="tx1"/>
                </a:solidFill>
                <a:effectLst/>
                <a:latin typeface="+mn-lt"/>
                <a:ea typeface="+mn-ea"/>
                <a:cs typeface="+mn-cs"/>
              </a:rPr>
              <a:t> passando com o argumento os valores 1, 2, 3 e 4 em seguida eu peço para que isso seja exibido.</a:t>
            </a:r>
          </a:p>
          <a:p>
            <a:endParaRPr lang="pt-BR" dirty="0"/>
          </a:p>
          <a:p>
            <a:endParaRPr lang="pt-BR" dirty="0"/>
          </a:p>
        </p:txBody>
      </p:sp>
    </p:spTree>
    <p:extLst>
      <p:ext uri="{BB962C8B-B14F-4D97-AF65-F5344CB8AC3E}">
        <p14:creationId xmlns:p14="http://schemas.microsoft.com/office/powerpoint/2010/main" val="3944285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30A8499E-DFFE-4BA9-949F-85D6786F7FEC}" type="slidenum">
              <a:rPr lang="pt-BR"/>
              <a:pPr/>
              <a:t>6</a:t>
            </a:fld>
            <a:endParaRPr lang="pt-BR"/>
          </a:p>
        </p:txBody>
      </p:sp>
      <p:sp>
        <p:nvSpPr>
          <p:cNvPr id="98305" name="Rectangle 1"/>
          <p:cNvSpPr txBox="1">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8306" name="Rectangle 2"/>
          <p:cNvSpPr txBox="1">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gn="just"/>
            <a:r>
              <a:rPr lang="pt-BR" b="0" dirty="0"/>
              <a:t>TRANSCRIÇÃO DE ÁUDIO:</a:t>
            </a:r>
          </a:p>
          <a:p>
            <a:pPr algn="just"/>
            <a:endParaRPr lang="pt-BR" b="0" dirty="0"/>
          </a:p>
          <a:p>
            <a:pPr algn="just"/>
            <a:r>
              <a:rPr lang="pt-BR" b="0" dirty="0"/>
              <a:t>Fazer teste de mesa</a:t>
            </a:r>
          </a:p>
          <a:p>
            <a:pPr algn="just"/>
            <a:endParaRPr lang="pt-BR" b="0" dirty="0"/>
          </a:p>
          <a:p>
            <a:pPr marL="0" marR="0" lvl="0" indent="0" algn="just" defTabSz="914400" rtl="0" eaLnBrk="1" fontAlgn="auto" latinLnBrk="0" hangingPunct="1">
              <a:lnSpc>
                <a:spcPct val="100000"/>
              </a:lnSpc>
              <a:spcBef>
                <a:spcPts val="0"/>
              </a:spcBef>
              <a:spcAft>
                <a:spcPts val="0"/>
              </a:spcAft>
              <a:buClrTx/>
              <a:buSzTx/>
              <a:buFontTx/>
              <a:buNone/>
              <a:tabLst/>
              <a:defRPr/>
            </a:pPr>
            <a:r>
              <a:rPr lang="pt-BR" sz="1200" b="0" kern="1200" dirty="0">
                <a:solidFill>
                  <a:schemeClr val="tx1"/>
                </a:solidFill>
                <a:effectLst/>
                <a:latin typeface="+mn-lt"/>
                <a:ea typeface="+mn-ea"/>
                <a:cs typeface="+mn-cs"/>
              </a:rPr>
              <a:t>Lembrando sempre que eu for fazer a solicitação de um método para um objeto eu faço isso através da estrutura: o identifica do meu objeto .método, passando os parâmetros que são necessários.</a:t>
            </a:r>
          </a:p>
          <a:p>
            <a:pPr algn="just"/>
            <a:endParaRPr lang="pt-BR" b="0" dirty="0"/>
          </a:p>
        </p:txBody>
      </p:sp>
    </p:spTree>
    <p:extLst>
      <p:ext uri="{BB962C8B-B14F-4D97-AF65-F5344CB8AC3E}">
        <p14:creationId xmlns:p14="http://schemas.microsoft.com/office/powerpoint/2010/main" val="349548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algn="just"/>
            <a:r>
              <a:rPr lang="pt-BR" b="0" dirty="0"/>
              <a:t>TRANSCRIÇÃO DE ÁUDIO:</a:t>
            </a:r>
          </a:p>
          <a:p>
            <a:pPr algn="just"/>
            <a:endParaRPr lang="pt-BR" b="0" dirty="0"/>
          </a:p>
          <a:p>
            <a:pPr marL="0" marR="0" lvl="0" indent="0" algn="just" defTabSz="914400" rtl="0" eaLnBrk="1" fontAlgn="auto" latinLnBrk="0" hangingPunct="1">
              <a:lnSpc>
                <a:spcPct val="100000"/>
              </a:lnSpc>
              <a:spcBef>
                <a:spcPts val="0"/>
              </a:spcBef>
              <a:spcAft>
                <a:spcPts val="0"/>
              </a:spcAft>
              <a:buClrTx/>
              <a:buSzTx/>
              <a:buFontTx/>
              <a:buNone/>
              <a:tabLst/>
              <a:defRPr/>
            </a:pPr>
            <a:r>
              <a:rPr lang="pt-BR" sz="1200" b="0" kern="1200" dirty="0">
                <a:solidFill>
                  <a:schemeClr val="tx1"/>
                </a:solidFill>
                <a:effectLst/>
                <a:latin typeface="+mn-lt"/>
                <a:ea typeface="+mn-ea"/>
                <a:cs typeface="+mn-cs"/>
              </a:rPr>
              <a:t>Como nós faremos então a comunicação entre diferentes objetos: tal qual no mundo real, para que tuas pessoas se comuniquem elas precisam ter uma forma de contato, um conhecimento sobre o seu identificador.</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7</a:t>
            </a:fld>
            <a:endParaRPr lang="pt-BR" dirty="0"/>
          </a:p>
        </p:txBody>
      </p:sp>
    </p:spTree>
    <p:extLst>
      <p:ext uri="{BB962C8B-B14F-4D97-AF65-F5344CB8AC3E}">
        <p14:creationId xmlns:p14="http://schemas.microsoft.com/office/powerpoint/2010/main" val="29558477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algn="just"/>
            <a:r>
              <a:rPr lang="pt-BR" b="0" dirty="0"/>
              <a:t>TRANSCRIÇÃO DE ÁUDIO: </a:t>
            </a:r>
          </a:p>
          <a:p>
            <a:pPr algn="just"/>
            <a:endParaRPr lang="pt-BR" b="0" dirty="0"/>
          </a:p>
          <a:p>
            <a:pPr algn="just"/>
            <a:r>
              <a:rPr lang="pt-BR" sz="1200" b="0" kern="1200" dirty="0">
                <a:solidFill>
                  <a:schemeClr val="tx1"/>
                </a:solidFill>
                <a:effectLst/>
                <a:latin typeface="+mn-lt"/>
                <a:ea typeface="+mn-ea"/>
                <a:cs typeface="+mn-cs"/>
              </a:rPr>
              <a:t>Como que nós fazemos isso dentro do paradigma orientado a objetos?</a:t>
            </a:r>
          </a:p>
          <a:p>
            <a:pPr algn="just"/>
            <a:r>
              <a:rPr lang="pt-BR" sz="1200" b="0" kern="1200" dirty="0">
                <a:solidFill>
                  <a:schemeClr val="tx1"/>
                </a:solidFill>
                <a:effectLst/>
                <a:latin typeface="+mn-lt"/>
                <a:ea typeface="+mn-ea"/>
                <a:cs typeface="+mn-cs"/>
              </a:rPr>
              <a:t>Toda vez que nós temos um conjunto de classes nós analisamos se elas precisam se comunicar no sentido de que para o sistema elas precisam estar conectadas para fazer sentido. Como assim? Não faz muito sentido eu ter apenas a informação de correntista dentro de um banco, normalmente, volta e meia eu vou ter funcionalidades que vão requerer a conta bancária. É esse tipo de dependência informacional que faz com que nós conectemos os dois tipos de objetos através de uma conexão explícita, por isso essa reta conectando os dois conceitos.</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8</a:t>
            </a:fld>
            <a:endParaRPr lang="pt-BR" dirty="0"/>
          </a:p>
        </p:txBody>
      </p:sp>
    </p:spTree>
    <p:extLst>
      <p:ext uri="{BB962C8B-B14F-4D97-AF65-F5344CB8AC3E}">
        <p14:creationId xmlns:p14="http://schemas.microsoft.com/office/powerpoint/2010/main" val="7520221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algn="just"/>
            <a:r>
              <a:rPr lang="pt-BR" b="0" dirty="0"/>
              <a:t>TRANSCRIÇÃO DE ÁUDIO:</a:t>
            </a:r>
          </a:p>
          <a:p>
            <a:pPr algn="just"/>
            <a:endParaRPr lang="pt-BR" b="0" dirty="0"/>
          </a:p>
          <a:p>
            <a:pPr algn="just"/>
            <a:r>
              <a:rPr lang="pt-BR" sz="1200" b="0" kern="1200" dirty="0">
                <a:solidFill>
                  <a:schemeClr val="tx1"/>
                </a:solidFill>
                <a:effectLst/>
                <a:latin typeface="+mn-lt"/>
                <a:ea typeface="+mn-ea"/>
                <a:cs typeface="+mn-cs"/>
              </a:rPr>
              <a:t> </a:t>
            </a:r>
          </a:p>
          <a:p>
            <a:pPr algn="just"/>
            <a:r>
              <a:rPr lang="pt-BR" sz="1200" b="0" kern="1200" dirty="0">
                <a:solidFill>
                  <a:schemeClr val="tx1"/>
                </a:solidFill>
                <a:effectLst/>
                <a:latin typeface="+mn-lt"/>
                <a:ea typeface="+mn-ea"/>
                <a:cs typeface="+mn-cs"/>
              </a:rPr>
              <a:t>Dentro de uma representação de modelagem a gente diz que isto é uma associação simples. Então essa reta diz que dentro do contexto do meu mundo de objeto sistema a conta bancária tem um correntista, assim como, um correntista tem uma conta bancária.</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9</a:t>
            </a:fld>
            <a:endParaRPr lang="pt-BR" dirty="0"/>
          </a:p>
        </p:txBody>
      </p:sp>
    </p:spTree>
    <p:extLst>
      <p:ext uri="{BB962C8B-B14F-4D97-AF65-F5344CB8AC3E}">
        <p14:creationId xmlns:p14="http://schemas.microsoft.com/office/powerpoint/2010/main" val="28925343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14400" y="1981200"/>
            <a:ext cx="8991600" cy="1355973"/>
          </a:xfrm>
        </p:spPr>
        <p:txBody>
          <a:bodyPr>
            <a:normAutofit/>
          </a:bodyPr>
          <a:lstStyle>
            <a:lvl1pPr algn="l">
              <a:defRPr sz="4000" b="1">
                <a:solidFill>
                  <a:schemeClr val="tx1">
                    <a:lumMod val="75000"/>
                    <a:lumOff val="25000"/>
                  </a:schemeClr>
                </a:solidFill>
                <a:effectLst/>
              </a:defRPr>
            </a:lvl1pPr>
          </a:lstStyle>
          <a:p>
            <a:r>
              <a:rPr lang="pt-BR" dirty="0"/>
              <a:t>CLIQUE PARA EDITAR O TÍTULO MESTRE</a:t>
            </a:r>
          </a:p>
        </p:txBody>
      </p:sp>
      <p:sp>
        <p:nvSpPr>
          <p:cNvPr id="3" name="Subtítulo 2"/>
          <p:cNvSpPr>
            <a:spLocks noGrp="1"/>
          </p:cNvSpPr>
          <p:nvPr>
            <p:ph type="subTitle" idx="1"/>
          </p:nvPr>
        </p:nvSpPr>
        <p:spPr>
          <a:xfrm>
            <a:off x="914400" y="3337173"/>
            <a:ext cx="8534400" cy="1752600"/>
          </a:xfrm>
        </p:spPr>
        <p:txBody>
          <a:bodyPr/>
          <a:lstStyle>
            <a:lvl1pPr marL="0" indent="0" algn="l">
              <a:buNone/>
              <a:defRPr>
                <a:solidFill>
                  <a:schemeClr val="tx1">
                    <a:lumMod val="65000"/>
                    <a:lumOff val="35000"/>
                  </a:schemeClr>
                </a:solidFill>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dirty="0"/>
              <a:t>Clique para editar o estilo do subtítulo Mestre</a:t>
            </a:r>
          </a:p>
        </p:txBody>
      </p:sp>
      <p:sp>
        <p:nvSpPr>
          <p:cNvPr id="4" name="Espaço Reservado para Data 3"/>
          <p:cNvSpPr>
            <a:spLocks noGrp="1"/>
          </p:cNvSpPr>
          <p:nvPr>
            <p:ph type="dt" sz="half" idx="10"/>
          </p:nvPr>
        </p:nvSpPr>
        <p:spPr>
          <a:xfrm>
            <a:off x="609600" y="6356351"/>
            <a:ext cx="2254707" cy="365125"/>
          </a:xfrm>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
        <p:nvSpPr>
          <p:cNvPr id="8" name="Retângulo 7"/>
          <p:cNvSpPr/>
          <p:nvPr userDrawn="1"/>
        </p:nvSpPr>
        <p:spPr>
          <a:xfrm>
            <a:off x="2864307" y="6400413"/>
            <a:ext cx="4160754" cy="276999"/>
          </a:xfrm>
          <a:prstGeom prst="rect">
            <a:avLst/>
          </a:prstGeom>
        </p:spPr>
        <p:txBody>
          <a:bodyPr wrap="none">
            <a:spAutoFit/>
          </a:bodyPr>
          <a:lstStyle/>
          <a:p>
            <a:r>
              <a:rPr lang="pt-BR" sz="1200" dirty="0">
                <a:solidFill>
                  <a:schemeClr val="bg1">
                    <a:lumMod val="50000"/>
                  </a:schemeClr>
                </a:solidFill>
              </a:rPr>
              <a:t>Universidade Feevale | www.feevale.br/digital | (51) 3586 8800</a:t>
            </a:r>
          </a:p>
        </p:txBody>
      </p:sp>
    </p:spTree>
    <p:extLst>
      <p:ext uri="{BB962C8B-B14F-4D97-AF65-F5344CB8AC3E}">
        <p14:creationId xmlns:p14="http://schemas.microsoft.com/office/powerpoint/2010/main" val="3968042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dirty="0"/>
              <a:t>Clique no ícone para adicionar uma imagem</a:t>
            </a:r>
          </a:p>
        </p:txBody>
      </p:sp>
      <p:sp>
        <p:nvSpPr>
          <p:cNvPr id="4" name="Espaço Reservado para Tex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5" name="Espaço Reservado para Data 4"/>
          <p:cNvSpPr>
            <a:spLocks noGrp="1"/>
          </p:cNvSpPr>
          <p:nvPr>
            <p:ph type="dt" sz="half" idx="10"/>
          </p:nvPr>
        </p:nvSpPr>
        <p:spPr/>
        <p:txBody>
          <a:bodyPr/>
          <a:lstStyle/>
          <a:p>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549654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7111796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39200" y="274639"/>
            <a:ext cx="27432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609600" y="274639"/>
            <a:ext cx="8026400" cy="5851525"/>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4046180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lvl1pPr algn="just">
              <a:defRPr/>
            </a:lvl1pPr>
            <a:lvl2pPr algn="just">
              <a:defRPr/>
            </a:lvl2pPr>
            <a:lvl3pPr algn="just">
              <a:defRPr/>
            </a:lvl3pPr>
            <a:lvl4pPr algn="just">
              <a:defRPr/>
            </a:lvl4pPr>
            <a:lvl5pPr algn="just">
              <a:defRPr/>
            </a:lvl5pPr>
          </a:lstStyle>
          <a:p>
            <a:pPr lvl="0"/>
            <a:r>
              <a:rPr lang="pt-BR" dirty="0"/>
              <a:t>Editar estilos de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961364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údo centralizado">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609600" y="1"/>
            <a:ext cx="10972800" cy="6126163"/>
          </a:xfrm>
        </p:spPr>
        <p:txBody>
          <a:bodyPr anchor="ct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593978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1"/>
            <a:ext cx="10363200" cy="1362075"/>
          </a:xfrm>
        </p:spPr>
        <p:txBody>
          <a:bodyPr anchor="t"/>
          <a:lstStyle>
            <a:lvl1pPr algn="l">
              <a:defRPr sz="4000" b="1" cap="all">
                <a:solidFill>
                  <a:schemeClr val="tx1">
                    <a:lumMod val="75000"/>
                    <a:lumOff val="25000"/>
                  </a:schemeClr>
                </a:solidFill>
                <a:effectLst/>
              </a:defRPr>
            </a:lvl1pPr>
          </a:lstStyle>
          <a:p>
            <a:r>
              <a:rPr lang="pt-BR" dirty="0"/>
              <a:t>Clique para editar o título mestre</a:t>
            </a:r>
          </a:p>
        </p:txBody>
      </p:sp>
      <p:sp>
        <p:nvSpPr>
          <p:cNvPr id="3" name="Espaço Reservado para Tex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Editar estilos de texto Mestre</a:t>
            </a:r>
          </a:p>
        </p:txBody>
      </p:sp>
      <p:sp>
        <p:nvSpPr>
          <p:cNvPr id="4" name="Espaço Reservado para Data 3"/>
          <p:cNvSpPr>
            <a:spLocks noGrp="1"/>
          </p:cNvSpPr>
          <p:nvPr>
            <p:ph type="dt" sz="half" idx="10"/>
          </p:nvPr>
        </p:nvSpPr>
        <p:spPr>
          <a:xfrm rot="16200000">
            <a:off x="11442701" y="1068388"/>
            <a:ext cx="1133475" cy="365125"/>
          </a:xfrm>
        </p:spPr>
        <p:txBody>
          <a:bodyPr/>
          <a:lstStyle/>
          <a:p>
            <a:endParaRPr lang="pt-BR" dirty="0"/>
          </a:p>
        </p:txBody>
      </p:sp>
      <p:sp>
        <p:nvSpPr>
          <p:cNvPr id="5" name="Espaço Reservado para Rodapé 4"/>
          <p:cNvSpPr>
            <a:spLocks noGrp="1"/>
          </p:cNvSpPr>
          <p:nvPr>
            <p:ph type="ftr" sz="quarter" idx="11"/>
          </p:nvPr>
        </p:nvSpPr>
        <p:spPr>
          <a:xfrm rot="16200000">
            <a:off x="10129841" y="3706813"/>
            <a:ext cx="3759200" cy="365125"/>
          </a:xfrm>
        </p:spPr>
        <p:txBody>
          <a:bodyPr/>
          <a:lstStyle/>
          <a:p>
            <a:endParaRPr lang="pt-BR" dirty="0"/>
          </a:p>
        </p:txBody>
      </p:sp>
      <p:sp>
        <p:nvSpPr>
          <p:cNvPr id="6" name="Espaço Reservado para Número de Slide 5"/>
          <p:cNvSpPr>
            <a:spLocks noGrp="1"/>
          </p:cNvSpPr>
          <p:nvPr>
            <p:ph type="sldNum" sz="quarter" idx="12"/>
          </p:nvPr>
        </p:nvSpPr>
        <p:spPr>
          <a:xfrm>
            <a:off x="9347200" y="136525"/>
            <a:ext cx="2844800" cy="365125"/>
          </a:xfrm>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762742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3806520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Espaço Reservado para Conteúd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Espaço Reservado para Conteúdo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endParaRPr lang="pt-BR" dirty="0"/>
          </a:p>
        </p:txBody>
      </p:sp>
      <p:sp>
        <p:nvSpPr>
          <p:cNvPr id="8" name="Espaço Reservado para Rodapé 7"/>
          <p:cNvSpPr>
            <a:spLocks noGrp="1"/>
          </p:cNvSpPr>
          <p:nvPr>
            <p:ph type="ftr" sz="quarter" idx="11"/>
          </p:nvPr>
        </p:nvSpPr>
        <p:spPr/>
        <p:txBody>
          <a:bodyPr/>
          <a:lstStyle/>
          <a:p>
            <a:endParaRPr lang="pt-BR" dirty="0"/>
          </a:p>
        </p:txBody>
      </p:sp>
      <p:sp>
        <p:nvSpPr>
          <p:cNvPr id="9" name="Espaço Reservado para Número de Slide 8"/>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604254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endParaRPr lang="pt-BR" dirty="0"/>
          </a:p>
        </p:txBody>
      </p:sp>
      <p:sp>
        <p:nvSpPr>
          <p:cNvPr id="4" name="Espaço Reservado para Rodapé 3"/>
          <p:cNvSpPr>
            <a:spLocks noGrp="1"/>
          </p:cNvSpPr>
          <p:nvPr>
            <p:ph type="ftr" sz="quarter" idx="11"/>
          </p:nvPr>
        </p:nvSpPr>
        <p:spPr/>
        <p:txBody>
          <a:bodyPr/>
          <a:lstStyle/>
          <a:p>
            <a:endParaRPr lang="pt-BR" dirty="0"/>
          </a:p>
        </p:txBody>
      </p:sp>
      <p:sp>
        <p:nvSpPr>
          <p:cNvPr id="5" name="Espaço Reservado para Número de Slide 4"/>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25604344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endParaRPr lang="pt-BR" dirty="0"/>
          </a:p>
        </p:txBody>
      </p:sp>
      <p:sp>
        <p:nvSpPr>
          <p:cNvPr id="3" name="Espaço Reservado para Rodapé 2"/>
          <p:cNvSpPr>
            <a:spLocks noGrp="1"/>
          </p:cNvSpPr>
          <p:nvPr>
            <p:ph type="ftr" sz="quarter" idx="11"/>
          </p:nvPr>
        </p:nvSpPr>
        <p:spPr/>
        <p:txBody>
          <a:bodyPr/>
          <a:lstStyle/>
          <a:p>
            <a:endParaRPr lang="pt-BR" dirty="0"/>
          </a:p>
        </p:txBody>
      </p:sp>
      <p:sp>
        <p:nvSpPr>
          <p:cNvPr id="4" name="Espaço Reservado para Número de Slide 3"/>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2171572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09601" y="273050"/>
            <a:ext cx="4011084"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5" name="Espaço Reservado para Data 4"/>
          <p:cNvSpPr>
            <a:spLocks noGrp="1"/>
          </p:cNvSpPr>
          <p:nvPr>
            <p:ph type="dt" sz="half" idx="10"/>
          </p:nvPr>
        </p:nvSpPr>
        <p:spPr/>
        <p:txBody>
          <a:bodyPr/>
          <a:lstStyle/>
          <a:p>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3857127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rot="16200000">
            <a:off x="11442700" y="658813"/>
            <a:ext cx="1133475" cy="365125"/>
          </a:xfrm>
          <a:prstGeom prst="rect">
            <a:avLst/>
          </a:prstGeom>
        </p:spPr>
        <p:txBody>
          <a:bodyPr vert="horz" lIns="91440" tIns="45720" rIns="91440" bIns="45720" rtlCol="0" anchor="ctr"/>
          <a:lstStyle>
            <a:lvl1pPr algn="r">
              <a:defRPr sz="1200">
                <a:solidFill>
                  <a:schemeClr val="tx1">
                    <a:tint val="75000"/>
                  </a:schemeClr>
                </a:solidFill>
              </a:defRPr>
            </a:lvl1pPr>
          </a:lstStyle>
          <a:p>
            <a:endParaRPr lang="pt-BR" dirty="0"/>
          </a:p>
        </p:txBody>
      </p:sp>
      <p:sp>
        <p:nvSpPr>
          <p:cNvPr id="5" name="Espaço Reservado para Rodapé 4"/>
          <p:cNvSpPr>
            <a:spLocks noGrp="1"/>
          </p:cNvSpPr>
          <p:nvPr>
            <p:ph type="ftr" sz="quarter" idx="3"/>
          </p:nvPr>
        </p:nvSpPr>
        <p:spPr>
          <a:xfrm rot="16200000">
            <a:off x="9746458" y="3680619"/>
            <a:ext cx="4525962"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dirty="0"/>
          </a:p>
        </p:txBody>
      </p:sp>
      <p:sp>
        <p:nvSpPr>
          <p:cNvPr id="6" name="Espaço Reservado para Número de Slide 5"/>
          <p:cNvSpPr>
            <a:spLocks noGrp="1"/>
          </p:cNvSpPr>
          <p:nvPr>
            <p:ph type="sldNum" sz="quarter" idx="4"/>
          </p:nvPr>
        </p:nvSpPr>
        <p:spPr>
          <a:xfrm>
            <a:off x="9347200" y="621030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0E5355-9502-466C-B1E0-F98D33750ADA}" type="slidenum">
              <a:rPr lang="pt-BR" smtClean="0"/>
              <a:t>‹nº›</a:t>
            </a:fld>
            <a:endParaRPr lang="pt-BR" dirty="0"/>
          </a:p>
        </p:txBody>
      </p:sp>
    </p:spTree>
    <p:extLst>
      <p:ext uri="{BB962C8B-B14F-4D97-AF65-F5344CB8AC3E}">
        <p14:creationId xmlns:p14="http://schemas.microsoft.com/office/powerpoint/2010/main" val="30829212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l" defTabSz="914400" rtl="0" eaLnBrk="1" latinLnBrk="0" hangingPunct="1">
        <a:spcBef>
          <a:spcPct val="0"/>
        </a:spcBef>
        <a:buNone/>
        <a:defRPr sz="4000" u="none" kern="1200" cap="all" baseline="0">
          <a:solidFill>
            <a:schemeClr val="tx1">
              <a:lumMod val="75000"/>
              <a:lumOff val="25000"/>
            </a:schemeClr>
          </a:solidFill>
          <a:effectLst/>
          <a:latin typeface="+mj-lt"/>
          <a:ea typeface="+mj-ea"/>
          <a:cs typeface="+mj-cs"/>
        </a:defRPr>
      </a:lvl1pPr>
    </p:titleStyle>
    <p:bodyStyle>
      <a:lvl1pPr marL="0" indent="0" algn="just" defTabSz="914400" rtl="0" eaLnBrk="1" latinLnBrk="0" hangingPunct="1">
        <a:spcBef>
          <a:spcPct val="20000"/>
        </a:spcBef>
        <a:buFont typeface="Arial" pitchFamily="34" charset="0"/>
        <a:buNone/>
        <a:defRPr sz="2800" kern="1200">
          <a:solidFill>
            <a:schemeClr val="tx1">
              <a:lumMod val="75000"/>
              <a:lumOff val="25000"/>
            </a:schemeClr>
          </a:solidFill>
          <a:latin typeface="+mn-lt"/>
          <a:ea typeface="+mn-ea"/>
          <a:cs typeface="+mn-cs"/>
        </a:defRPr>
      </a:lvl1pPr>
      <a:lvl2pPr marL="457200" indent="0" algn="just" defTabSz="914400" rtl="0" eaLnBrk="1" latinLnBrk="0" hangingPunct="1">
        <a:spcBef>
          <a:spcPct val="20000"/>
        </a:spcBef>
        <a:buFont typeface="Arial" pitchFamily="34" charset="0"/>
        <a:buNone/>
        <a:defRPr sz="2400" kern="1200">
          <a:solidFill>
            <a:schemeClr val="tx1">
              <a:lumMod val="75000"/>
              <a:lumOff val="25000"/>
            </a:schemeClr>
          </a:solidFill>
          <a:latin typeface="+mn-lt"/>
          <a:ea typeface="+mn-ea"/>
          <a:cs typeface="+mn-cs"/>
        </a:defRPr>
      </a:lvl2pPr>
      <a:lvl3pPr marL="914400" indent="0" algn="just" defTabSz="914400" rtl="0" eaLnBrk="1" latinLnBrk="0" hangingPunct="1">
        <a:spcBef>
          <a:spcPct val="20000"/>
        </a:spcBef>
        <a:buFont typeface="Arial" pitchFamily="34" charset="0"/>
        <a:buNone/>
        <a:defRPr sz="2400" kern="1200">
          <a:solidFill>
            <a:schemeClr val="tx1">
              <a:lumMod val="75000"/>
              <a:lumOff val="25000"/>
            </a:schemeClr>
          </a:solidFill>
          <a:latin typeface="+mn-lt"/>
          <a:ea typeface="+mn-ea"/>
          <a:cs typeface="+mn-cs"/>
        </a:defRPr>
      </a:lvl3pPr>
      <a:lvl4pPr marL="1371600" indent="0" algn="just" defTabSz="914400" rtl="0" eaLnBrk="1" latinLnBrk="0" hangingPunct="1">
        <a:spcBef>
          <a:spcPct val="20000"/>
        </a:spcBef>
        <a:buFont typeface="Arial" pitchFamily="34" charset="0"/>
        <a:buNone/>
        <a:defRPr sz="2000" kern="1200">
          <a:solidFill>
            <a:schemeClr val="tx1">
              <a:lumMod val="75000"/>
              <a:lumOff val="25000"/>
            </a:schemeClr>
          </a:solidFill>
          <a:latin typeface="+mn-lt"/>
          <a:ea typeface="+mn-ea"/>
          <a:cs typeface="+mn-cs"/>
        </a:defRPr>
      </a:lvl4pPr>
      <a:lvl5pPr marL="1828800" indent="0" algn="just" defTabSz="914400" rtl="0" eaLnBrk="1" latinLnBrk="0" hangingPunct="1">
        <a:spcBef>
          <a:spcPct val="20000"/>
        </a:spcBef>
        <a:buFont typeface="Arial" pitchFamily="34" charset="0"/>
        <a:buNone/>
        <a:defRPr sz="20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3.xml"/><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420587"/>
            <a:ext cx="8991600" cy="1355973"/>
          </a:xfrm>
        </p:spPr>
        <p:txBody>
          <a:bodyPr>
            <a:normAutofit/>
          </a:bodyPr>
          <a:lstStyle/>
          <a:p>
            <a:r>
              <a:rPr lang="pt-BR" sz="3600" dirty="0"/>
              <a:t>Comunicação entre objetos</a:t>
            </a:r>
          </a:p>
        </p:txBody>
      </p:sp>
      <p:sp>
        <p:nvSpPr>
          <p:cNvPr id="3" name="Subtítulo 2"/>
          <p:cNvSpPr>
            <a:spLocks noGrp="1"/>
          </p:cNvSpPr>
          <p:nvPr>
            <p:ph type="subTitle" idx="1"/>
          </p:nvPr>
        </p:nvSpPr>
        <p:spPr>
          <a:xfrm>
            <a:off x="914400" y="3897745"/>
            <a:ext cx="8534400" cy="1192028"/>
          </a:xfrm>
        </p:spPr>
        <p:txBody>
          <a:bodyPr>
            <a:normAutofit/>
          </a:bodyPr>
          <a:lstStyle/>
          <a:p>
            <a:r>
              <a:rPr lang="pt-BR" sz="2200" dirty="0"/>
              <a:t>Profa. Dra. Adriana Neves dos Reis</a:t>
            </a:r>
          </a:p>
        </p:txBody>
      </p:sp>
      <p:pic>
        <p:nvPicPr>
          <p:cNvPr id="4" name="Áudio 3">
            <a:hlinkClick r:id="" action="ppaction://media"/>
            <a:extLst>
              <a:ext uri="{FF2B5EF4-FFF2-40B4-BE49-F238E27FC236}">
                <a16:creationId xmlns:a16="http://schemas.microsoft.com/office/drawing/2014/main" id="{314709E6-5F4C-42DF-AA7A-57A1202F7CC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50587" y="773888"/>
            <a:ext cx="1080000" cy="1080000"/>
          </a:xfrm>
          <a:prstGeom prst="rect">
            <a:avLst/>
          </a:prstGeom>
        </p:spPr>
      </p:pic>
      <p:pic>
        <p:nvPicPr>
          <p:cNvPr id="6" name="Imagem 5">
            <a:extLst>
              <a:ext uri="{FF2B5EF4-FFF2-40B4-BE49-F238E27FC236}">
                <a16:creationId xmlns:a16="http://schemas.microsoft.com/office/drawing/2014/main" id="{C074428C-F8F4-4CBD-8639-529330FD331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4385" y="646577"/>
            <a:ext cx="4565815" cy="1334623"/>
          </a:xfrm>
          <a:prstGeom prst="rect">
            <a:avLst/>
          </a:prstGeom>
        </p:spPr>
      </p:pic>
    </p:spTree>
    <p:extLst>
      <p:ext uri="{BB962C8B-B14F-4D97-AF65-F5344CB8AC3E}">
        <p14:creationId xmlns:p14="http://schemas.microsoft.com/office/powerpoint/2010/main" val="3393596072"/>
      </p:ext>
    </p:extLst>
  </p:cSld>
  <p:clrMapOvr>
    <a:masterClrMapping/>
  </p:clrMapOvr>
  <mc:AlternateContent xmlns:mc="http://schemas.openxmlformats.org/markup-compatibility/2006" xmlns:p14="http://schemas.microsoft.com/office/powerpoint/2010/main">
    <mc:Choice Requires="p14">
      <p:transition spd="slow" p14:dur="2000" advTm="14058"/>
    </mc:Choice>
    <mc:Fallback xmlns="">
      <p:transition spd="slow" advTm="140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Rectangle 2"/>
          <p:cNvSpPr>
            <a:spLocks noGrp="1" noChangeArrowheads="1"/>
          </p:cNvSpPr>
          <p:nvPr>
            <p:ph type="title"/>
          </p:nvPr>
        </p:nvSpPr>
        <p:spPr/>
        <p:txBody>
          <a:bodyPr>
            <a:normAutofit/>
          </a:bodyPr>
          <a:lstStyle/>
          <a:p>
            <a:r>
              <a:rPr lang="pt-BR" sz="3200" b="1" dirty="0"/>
              <a:t>Associação</a:t>
            </a:r>
          </a:p>
        </p:txBody>
      </p:sp>
      <p:sp>
        <p:nvSpPr>
          <p:cNvPr id="440323" name="Rectangle 3"/>
          <p:cNvSpPr>
            <a:spLocks noGrp="1" noChangeArrowheads="1"/>
          </p:cNvSpPr>
          <p:nvPr>
            <p:ph idx="1"/>
          </p:nvPr>
        </p:nvSpPr>
        <p:spPr/>
        <p:txBody>
          <a:bodyPr/>
          <a:lstStyle/>
          <a:p>
            <a:r>
              <a:rPr lang="pt-BR" b="1" dirty="0"/>
              <a:t>Associação Simples:</a:t>
            </a:r>
            <a:r>
              <a:rPr lang="pt-BR" dirty="0"/>
              <a:t> </a:t>
            </a:r>
          </a:p>
          <a:p>
            <a:pPr lvl="1"/>
            <a:r>
              <a:rPr lang="pt-BR" dirty="0"/>
              <a:t>Descreve um vínculo entre duas classes. Relacionamento do tipo “</a:t>
            </a:r>
            <a:r>
              <a:rPr lang="pt-BR" i="1" dirty="0"/>
              <a:t>tem</a:t>
            </a:r>
            <a:r>
              <a:rPr lang="pt-BR" dirty="0"/>
              <a:t>”.</a:t>
            </a:r>
          </a:p>
          <a:p>
            <a:pPr lvl="1"/>
            <a:endParaRPr lang="pt-BR" b="1" dirty="0"/>
          </a:p>
          <a:p>
            <a:pPr lvl="1"/>
            <a:r>
              <a:rPr lang="pt-BR" b="1" dirty="0"/>
              <a:t>Representação:</a:t>
            </a:r>
            <a:r>
              <a:rPr lang="pt-BR" dirty="0"/>
              <a:t> </a:t>
            </a:r>
          </a:p>
          <a:p>
            <a:pPr lvl="1"/>
            <a:endParaRPr lang="pt-BR" dirty="0"/>
          </a:p>
          <a:p>
            <a:pPr lvl="1"/>
            <a:r>
              <a:rPr lang="pt-BR" b="1" dirty="0"/>
              <a:t>Exemplo:</a:t>
            </a:r>
          </a:p>
        </p:txBody>
      </p:sp>
      <p:sp>
        <p:nvSpPr>
          <p:cNvPr id="10" name="Espaço Reservado para Número de Slide 9"/>
          <p:cNvSpPr>
            <a:spLocks noGrp="1"/>
          </p:cNvSpPr>
          <p:nvPr>
            <p:ph type="sldNum" sz="quarter" idx="12"/>
          </p:nvPr>
        </p:nvSpPr>
        <p:spPr/>
        <p:txBody>
          <a:bodyPr/>
          <a:lstStyle/>
          <a:p>
            <a:fld id="{2119D8CF-8DEC-4D9F-84EE-ADF04DFF3391}" type="slidenum">
              <a:rPr lang="pt-BR" smtClean="0"/>
              <a:pPr/>
              <a:t>10</a:t>
            </a:fld>
            <a:endParaRPr lang="pt-BR"/>
          </a:p>
        </p:txBody>
      </p:sp>
      <p:sp>
        <p:nvSpPr>
          <p:cNvPr id="440324" name="Line 4"/>
          <p:cNvSpPr>
            <a:spLocks noChangeShapeType="1"/>
          </p:cNvSpPr>
          <p:nvPr/>
        </p:nvSpPr>
        <p:spPr bwMode="auto">
          <a:xfrm>
            <a:off x="3373811" y="3270048"/>
            <a:ext cx="2207683" cy="0"/>
          </a:xfrm>
          <a:prstGeom prst="line">
            <a:avLst/>
          </a:prstGeom>
          <a:noFill/>
          <a:ln w="9525">
            <a:solidFill>
              <a:schemeClr val="tx1"/>
            </a:solidFill>
            <a:round/>
            <a:headEnd/>
            <a:tailEnd/>
          </a:ln>
          <a:effectLst/>
        </p:spPr>
        <p:txBody>
          <a:bodyPr/>
          <a:lstStyle/>
          <a:p>
            <a:endParaRPr lang="pt-BR"/>
          </a:p>
        </p:txBody>
      </p:sp>
      <p:sp>
        <p:nvSpPr>
          <p:cNvPr id="11" name="Retângulo 10">
            <a:extLst>
              <a:ext uri="{FF2B5EF4-FFF2-40B4-BE49-F238E27FC236}">
                <a16:creationId xmlns:a16="http://schemas.microsoft.com/office/drawing/2014/main" id="{8164288C-5498-491E-A56D-BDD13CB789E6}"/>
              </a:ext>
            </a:extLst>
          </p:cNvPr>
          <p:cNvSpPr/>
          <p:nvPr/>
        </p:nvSpPr>
        <p:spPr>
          <a:xfrm>
            <a:off x="3649036" y="4186482"/>
            <a:ext cx="2047740" cy="15068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400" dirty="0" err="1">
                <a:solidFill>
                  <a:schemeClr val="tx1"/>
                </a:solidFill>
              </a:rPr>
              <a:t>ContaBancaria</a:t>
            </a:r>
            <a:endParaRPr lang="pt-BR" dirty="0">
              <a:solidFill>
                <a:schemeClr val="tx1"/>
              </a:solidFill>
            </a:endParaRPr>
          </a:p>
        </p:txBody>
      </p:sp>
      <p:sp>
        <p:nvSpPr>
          <p:cNvPr id="12" name="Retângulo 11">
            <a:extLst>
              <a:ext uri="{FF2B5EF4-FFF2-40B4-BE49-F238E27FC236}">
                <a16:creationId xmlns:a16="http://schemas.microsoft.com/office/drawing/2014/main" id="{185D0305-871E-4FD3-99F4-7756E6D9EFFE}"/>
              </a:ext>
            </a:extLst>
          </p:cNvPr>
          <p:cNvSpPr/>
          <p:nvPr/>
        </p:nvSpPr>
        <p:spPr>
          <a:xfrm>
            <a:off x="6518878" y="4186482"/>
            <a:ext cx="2047740" cy="15068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400" dirty="0">
                <a:solidFill>
                  <a:schemeClr val="tx1"/>
                </a:solidFill>
              </a:rPr>
              <a:t>Correntista</a:t>
            </a:r>
            <a:endParaRPr lang="pt-BR" dirty="0">
              <a:solidFill>
                <a:schemeClr val="tx1"/>
              </a:solidFill>
            </a:endParaRPr>
          </a:p>
        </p:txBody>
      </p:sp>
      <p:cxnSp>
        <p:nvCxnSpPr>
          <p:cNvPr id="13" name="Conector reto 12">
            <a:extLst>
              <a:ext uri="{FF2B5EF4-FFF2-40B4-BE49-F238E27FC236}">
                <a16:creationId xmlns:a16="http://schemas.microsoft.com/office/drawing/2014/main" id="{630AA231-F647-429F-8103-4E0611DAF11C}"/>
              </a:ext>
            </a:extLst>
          </p:cNvPr>
          <p:cNvCxnSpPr>
            <a:stCxn id="11" idx="3"/>
            <a:endCxn id="12" idx="1"/>
          </p:cNvCxnSpPr>
          <p:nvPr/>
        </p:nvCxnSpPr>
        <p:spPr>
          <a:xfrm>
            <a:off x="5696776" y="4939896"/>
            <a:ext cx="822102" cy="0"/>
          </a:xfrm>
          <a:prstGeom prst="line">
            <a:avLst/>
          </a:prstGeom>
        </p:spPr>
        <p:style>
          <a:lnRef idx="1">
            <a:schemeClr val="dk1"/>
          </a:lnRef>
          <a:fillRef idx="0">
            <a:schemeClr val="dk1"/>
          </a:fillRef>
          <a:effectRef idx="0">
            <a:schemeClr val="dk1"/>
          </a:effectRef>
          <a:fontRef idx="minor">
            <a:schemeClr val="tx1"/>
          </a:fontRef>
        </p:style>
      </p:cxnSp>
      <p:sp>
        <p:nvSpPr>
          <p:cNvPr id="9" name="CaixaDeTexto 8">
            <a:extLst>
              <a:ext uri="{FF2B5EF4-FFF2-40B4-BE49-F238E27FC236}">
                <a16:creationId xmlns:a16="http://schemas.microsoft.com/office/drawing/2014/main" id="{EBFF80B2-75D1-491C-8CDB-C1A8D64F7203}"/>
              </a:ext>
            </a:extLst>
          </p:cNvPr>
          <p:cNvSpPr txBox="1"/>
          <p:nvPr/>
        </p:nvSpPr>
        <p:spPr>
          <a:xfrm>
            <a:off x="5581308" y="3724038"/>
            <a:ext cx="1029384" cy="400110"/>
          </a:xfrm>
          <a:prstGeom prst="rect">
            <a:avLst/>
          </a:prstGeom>
          <a:noFill/>
        </p:spPr>
        <p:txBody>
          <a:bodyPr wrap="none" rtlCol="0">
            <a:spAutoFit/>
          </a:bodyPr>
          <a:lstStyle/>
          <a:p>
            <a:r>
              <a:rPr lang="pt-BR" sz="2000" dirty="0">
                <a:solidFill>
                  <a:srgbClr val="0070C0"/>
                </a:solidFill>
              </a:rPr>
              <a:t>atributo</a:t>
            </a:r>
            <a:endParaRPr lang="pt-BR" dirty="0">
              <a:solidFill>
                <a:srgbClr val="0070C0"/>
              </a:solidFill>
            </a:endParaRPr>
          </a:p>
        </p:txBody>
      </p:sp>
      <p:sp>
        <p:nvSpPr>
          <p:cNvPr id="14" name="Seta para baixo 3">
            <a:extLst>
              <a:ext uri="{FF2B5EF4-FFF2-40B4-BE49-F238E27FC236}">
                <a16:creationId xmlns:a16="http://schemas.microsoft.com/office/drawing/2014/main" id="{B18304D3-30C6-488C-8A52-A0A66144AE0B}"/>
              </a:ext>
            </a:extLst>
          </p:cNvPr>
          <p:cNvSpPr/>
          <p:nvPr/>
        </p:nvSpPr>
        <p:spPr>
          <a:xfrm>
            <a:off x="5950039" y="4124148"/>
            <a:ext cx="244699" cy="47129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 name="Áudio 1">
            <a:hlinkClick r:id="" action="ppaction://media"/>
            <a:extLst>
              <a:ext uri="{FF2B5EF4-FFF2-40B4-BE49-F238E27FC236}">
                <a16:creationId xmlns:a16="http://schemas.microsoft.com/office/drawing/2014/main" id="{F489C6EC-0A5A-4959-89B6-DCB7202C8E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
        <p:nvSpPr>
          <p:cNvPr id="15" name="CaixaDeTexto 14">
            <a:extLst>
              <a:ext uri="{FF2B5EF4-FFF2-40B4-BE49-F238E27FC236}">
                <a16:creationId xmlns:a16="http://schemas.microsoft.com/office/drawing/2014/main" id="{8A64443F-8050-4E02-943D-77B23AE524E9}"/>
              </a:ext>
            </a:extLst>
          </p:cNvPr>
          <p:cNvSpPr txBox="1"/>
          <p:nvPr/>
        </p:nvSpPr>
        <p:spPr>
          <a:xfrm>
            <a:off x="5042247" y="6012896"/>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spTree>
    <p:extLst>
      <p:ext uri="{BB962C8B-B14F-4D97-AF65-F5344CB8AC3E}">
        <p14:creationId xmlns:p14="http://schemas.microsoft.com/office/powerpoint/2010/main" val="1013510745"/>
      </p:ext>
    </p:extLst>
  </p:cSld>
  <p:clrMapOvr>
    <a:masterClrMapping/>
  </p:clrMapOvr>
  <p:transition advTm="97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mod="1">
    <p:ext uri="{3A86A75C-4F4B-4683-9AE1-C65F6400EC91}">
      <p14:laserTraceLst xmlns:p14="http://schemas.microsoft.com/office/powerpoint/2010/main">
        <p14:tracePtLst>
          <p14:tracePt t="1465" x="11911013" y="3109913"/>
          <p14:tracePt t="1473" x="11639550" y="3059113"/>
          <p14:tracePt t="1481" x="11360150" y="3025775"/>
          <p14:tracePt t="1489" x="11112500" y="2982913"/>
          <p14:tracePt t="1497" x="10841038" y="2949575"/>
          <p14:tracePt t="1505" x="10526713" y="2897188"/>
          <p14:tracePt t="1513" x="10323513" y="2881313"/>
          <p14:tracePt t="1521" x="9983788" y="2830513"/>
          <p14:tracePt t="1529" x="9677400" y="2778125"/>
          <p14:tracePt t="1537" x="9396413" y="2727325"/>
          <p14:tracePt t="1545" x="9158288" y="2719388"/>
          <p14:tracePt t="1553" x="8912225" y="2686050"/>
          <p14:tracePt t="1561" x="8777288" y="2660650"/>
          <p14:tracePt t="1569" x="8615363" y="2633663"/>
          <p14:tracePt t="1577" x="8462963" y="2625725"/>
          <p14:tracePt t="1585" x="8301038" y="2600325"/>
          <p14:tracePt t="1593" x="8147050" y="2600325"/>
          <p14:tracePt t="1601" x="7986713" y="2600325"/>
          <p14:tracePt t="1609" x="7867650" y="2600325"/>
          <p14:tracePt t="1617" x="7740650" y="2600325"/>
          <p14:tracePt t="1625" x="7612063" y="2600325"/>
          <p14:tracePt t="1633" x="7510463" y="2600325"/>
          <p14:tracePt t="1641" x="7400925" y="2617788"/>
          <p14:tracePt t="1649" x="7281863" y="2633663"/>
          <p14:tracePt t="1657" x="7178675" y="2668588"/>
          <p14:tracePt t="1665" x="7085013" y="2701925"/>
          <p14:tracePt t="1673" x="7000875" y="2727325"/>
          <p14:tracePt t="1681" x="6881813" y="2770188"/>
          <p14:tracePt t="1689" x="6797675" y="2795588"/>
          <p14:tracePt t="1697" x="6678613" y="2846388"/>
          <p14:tracePt t="1705" x="6600825" y="2855913"/>
          <p14:tracePt t="1713" x="6499225" y="2897188"/>
          <p14:tracePt t="1721" x="6440488" y="2932113"/>
          <p14:tracePt t="1729" x="6364288" y="2965450"/>
          <p14:tracePt t="1737" x="6270625" y="3016250"/>
          <p14:tracePt t="1746" x="6219825" y="3051175"/>
          <p14:tracePt t="1753" x="6134100" y="3094038"/>
          <p14:tracePt t="1761" x="6057900" y="3127375"/>
          <p14:tracePt t="1769" x="5964238" y="3186113"/>
          <p14:tracePt t="1777" x="5905500" y="3228975"/>
          <p14:tracePt t="1785" x="5811838" y="3271838"/>
          <p14:tracePt t="1793" x="5735638" y="3305175"/>
          <p14:tracePt t="1801" x="5641975" y="3348038"/>
          <p14:tracePt t="1809" x="5565775" y="3390900"/>
          <p14:tracePt t="1817" x="5487988" y="3449638"/>
          <p14:tracePt t="1825" x="5411788" y="3509963"/>
          <p14:tracePt t="1833" x="5327650" y="3594100"/>
          <p14:tracePt t="1841" x="5276850" y="3679825"/>
          <p14:tracePt t="1849" x="5259388" y="3722688"/>
          <p14:tracePt t="1857" x="5241925" y="3748088"/>
          <p14:tracePt t="1865" x="5199063" y="3806825"/>
          <p14:tracePt t="1873" x="5191125" y="3832225"/>
          <p14:tracePt t="1881" x="5173663" y="3867150"/>
          <p14:tracePt t="1889" x="5148263" y="3900488"/>
          <p14:tracePt t="1897" x="5148263" y="3935413"/>
          <p14:tracePt t="1905" x="5148263" y="3960813"/>
          <p14:tracePt t="1913" x="5140325" y="3986213"/>
          <p14:tracePt t="1921" x="5140325" y="4011613"/>
          <p14:tracePt t="1929" x="5132388" y="4044950"/>
          <p14:tracePt t="1937" x="5132388" y="4070350"/>
          <p14:tracePt t="1945" x="5132388" y="4095750"/>
          <p14:tracePt t="1953" x="5132388" y="4138613"/>
          <p14:tracePt t="1961" x="5132388" y="4181475"/>
          <p14:tracePt t="1969" x="5132388" y="4224338"/>
          <p14:tracePt t="1983" x="5132388" y="4275138"/>
          <p14:tracePt t="1985" x="5132388" y="4300538"/>
          <p14:tracePt t="1993" x="5132388" y="4341813"/>
          <p14:tracePt t="2001" x="5157788" y="4410075"/>
          <p14:tracePt t="2009" x="5165725" y="4427538"/>
          <p14:tracePt t="2017" x="5165725" y="4460875"/>
          <p14:tracePt t="2025" x="5183188" y="4503738"/>
          <p14:tracePt t="2033" x="5199063" y="4554538"/>
          <p14:tracePt t="2041" x="5216525" y="4589463"/>
          <p14:tracePt t="2049" x="5241925" y="4622800"/>
          <p14:tracePt t="2057" x="5259388" y="4665663"/>
          <p14:tracePt t="2065" x="5292725" y="4724400"/>
          <p14:tracePt t="2073" x="5310188" y="4759325"/>
          <p14:tracePt t="2081" x="5353050" y="4810125"/>
          <p14:tracePt t="2089" x="5368925" y="4843463"/>
          <p14:tracePt t="2097" x="5394325" y="4894263"/>
          <p14:tracePt t="2105" x="5421313" y="4946650"/>
          <p14:tracePt t="2113" x="5446713" y="4997450"/>
          <p14:tracePt t="2121" x="5462588" y="5030788"/>
          <p14:tracePt t="2129" x="5480050" y="5048250"/>
          <p14:tracePt t="2137" x="5505450" y="5091113"/>
          <p14:tracePt t="2145" x="5530850" y="5124450"/>
          <p14:tracePt t="2153" x="5556250" y="5149850"/>
          <p14:tracePt t="2161" x="5581650" y="5175250"/>
          <p14:tracePt t="2169" x="5607050" y="5192713"/>
          <p14:tracePt t="2177" x="5649913" y="5218113"/>
          <p14:tracePt t="2185" x="5675313" y="5235575"/>
          <p14:tracePt t="2193" x="5700713" y="5235575"/>
          <p14:tracePt t="2201" x="5735638" y="5251450"/>
          <p14:tracePt t="2209" x="5751513" y="5260975"/>
          <p14:tracePt t="2217" x="5776913" y="5268913"/>
          <p14:tracePt t="2225" x="5802313" y="5268913"/>
          <p14:tracePt t="2233" x="5837238" y="5286375"/>
          <p14:tracePt t="2241" x="5862638" y="5294313"/>
          <p14:tracePt t="2249" x="5888038" y="5294313"/>
          <p14:tracePt t="2257" x="5905500" y="5294313"/>
          <p14:tracePt t="2265" x="5938838" y="5294313"/>
          <p14:tracePt t="2273" x="5964238" y="5294313"/>
          <p14:tracePt t="2281" x="6007100" y="5302250"/>
          <p14:tracePt t="2289" x="6032500" y="5311775"/>
          <p14:tracePt t="2297" x="6075363" y="5311775"/>
          <p14:tracePt t="2305" x="6100763" y="5311775"/>
          <p14:tracePt t="2313" x="6142038" y="5311775"/>
          <p14:tracePt t="2321" x="6184900" y="5311775"/>
          <p14:tracePt t="2329" x="6245225" y="5311775"/>
          <p14:tracePt t="2337" x="6321425" y="5311775"/>
          <p14:tracePt t="2345" x="6346825" y="5311775"/>
          <p14:tracePt t="2353" x="6405563" y="5311775"/>
          <p14:tracePt t="2361" x="6456363" y="5311775"/>
          <p14:tracePt t="2369" x="6508750" y="5311775"/>
          <p14:tracePt t="2385" x="6550025" y="5311775"/>
          <p14:tracePt t="2393" x="6592888" y="5311775"/>
          <p14:tracePt t="2401" x="6635750" y="5311775"/>
          <p14:tracePt t="2409" x="6669088" y="5311775"/>
          <p14:tracePt t="2417" x="6711950" y="5294313"/>
          <p14:tracePt t="2425" x="6745288" y="5294313"/>
          <p14:tracePt t="2433" x="6762750" y="5286375"/>
          <p14:tracePt t="2441" x="6780213" y="5276850"/>
          <p14:tracePt t="2449" x="6805613" y="5251450"/>
          <p14:tracePt t="2457" x="6813550" y="5251450"/>
          <p14:tracePt t="2465" x="6831013" y="5243513"/>
          <p14:tracePt t="2481" x="6838950" y="5235575"/>
          <p14:tracePt t="2489" x="6864350" y="5218113"/>
          <p14:tracePt t="2505" x="6873875" y="5208588"/>
          <p14:tracePt t="2513" x="6881813" y="5192713"/>
          <p14:tracePt t="2521" x="6907213" y="5167313"/>
          <p14:tracePt t="2529" x="6915150" y="5149850"/>
          <p14:tracePt t="2537" x="6932613" y="5124450"/>
          <p14:tracePt t="2545" x="6950075" y="5099050"/>
          <p14:tracePt t="2553" x="6950075" y="5073650"/>
          <p14:tracePt t="2561" x="6958013" y="5048250"/>
          <p14:tracePt t="2569" x="6958013" y="5022850"/>
          <p14:tracePt t="2577" x="6967538" y="5005388"/>
          <p14:tracePt t="2585" x="6967538" y="4987925"/>
          <p14:tracePt t="2593" x="6967538" y="4979988"/>
          <p14:tracePt t="2601" x="6967538" y="4962525"/>
          <p14:tracePt t="2617" x="6967538" y="4946650"/>
          <p14:tracePt t="2625" x="6967538" y="4929188"/>
          <p14:tracePt t="2633" x="6967538" y="4919663"/>
          <p14:tracePt t="2641" x="6967538" y="4911725"/>
          <p14:tracePt t="2649" x="6967538" y="4886325"/>
          <p14:tracePt t="2657" x="6967538" y="4852988"/>
          <p14:tracePt t="2665" x="6950075" y="4818063"/>
          <p14:tracePt t="2673" x="6942138" y="4792663"/>
          <p14:tracePt t="2681" x="6924675" y="4749800"/>
          <p14:tracePt t="2689" x="6907213" y="4724400"/>
          <p14:tracePt t="2697" x="6889750" y="4708525"/>
          <p14:tracePt t="2705" x="6848475" y="4665663"/>
          <p14:tracePt t="2713" x="6838950" y="4648200"/>
          <p14:tracePt t="2721" x="6805613" y="4622800"/>
          <p14:tracePt t="2729" x="6762750" y="4597400"/>
          <p14:tracePt t="2737" x="6729413" y="4579938"/>
          <p14:tracePt t="2745" x="6694488" y="4572000"/>
          <p14:tracePt t="2753" x="6669088" y="4554538"/>
          <p14:tracePt t="2761" x="6635750" y="4538663"/>
          <p14:tracePt t="2769" x="6592888" y="4529138"/>
          <p14:tracePt t="2777" x="6559550" y="4521200"/>
          <p14:tracePt t="2785" x="6542088" y="4513263"/>
          <p14:tracePt t="2793" x="6524625" y="4503738"/>
          <p14:tracePt t="2802" x="6483350" y="4495800"/>
          <p14:tracePt t="2809" x="6465888" y="4495800"/>
          <p14:tracePt t="2817" x="6440488" y="4486275"/>
          <p14:tracePt t="2825" x="6405563" y="4470400"/>
          <p14:tracePt t="2833" x="6397625" y="4470400"/>
          <p14:tracePt t="2841" x="6364288" y="4460875"/>
          <p14:tracePt t="2849" x="6321425" y="4460875"/>
          <p14:tracePt t="2857" x="6286500" y="4452938"/>
          <p14:tracePt t="2865" x="6235700" y="4445000"/>
          <p14:tracePt t="2873" x="6219825" y="4445000"/>
          <p14:tracePt t="2881" x="6167438" y="4427538"/>
          <p14:tracePt t="2889" x="6126163" y="4427538"/>
          <p14:tracePt t="2897" x="6100763" y="4427538"/>
          <p14:tracePt t="2905" x="6057900" y="4427538"/>
          <p14:tracePt t="2913" x="6007100" y="4427538"/>
          <p14:tracePt t="2921" x="5964238" y="4427538"/>
          <p14:tracePt t="2929" x="5921375" y="4427538"/>
          <p14:tracePt t="2937" x="5880100" y="4427538"/>
          <p14:tracePt t="2945" x="5837238" y="4427538"/>
          <p14:tracePt t="2953" x="5794375" y="4427538"/>
          <p14:tracePt t="2961" x="5761038" y="4427538"/>
          <p14:tracePt t="2969" x="5718175" y="4427538"/>
          <p14:tracePt t="2977" x="5683250" y="4427538"/>
          <p14:tracePt t="2987" x="5675313" y="4427538"/>
          <p14:tracePt t="2993" x="5641975" y="4427538"/>
          <p14:tracePt t="3001" x="5616575" y="4427538"/>
          <p14:tracePt t="3009" x="5599113" y="4427538"/>
          <p14:tracePt t="3017" x="5573713" y="4435475"/>
          <p14:tracePt t="3025" x="5548313" y="4445000"/>
          <p14:tracePt t="3033" x="5513388" y="4460875"/>
          <p14:tracePt t="3041" x="5480050" y="4478338"/>
          <p14:tracePt t="3049" x="5472113" y="4478338"/>
          <p14:tracePt t="3057" x="5446713" y="4486275"/>
          <p14:tracePt t="3065" x="5421313" y="4503738"/>
          <p14:tracePt t="3073" x="5403850" y="4513263"/>
          <p14:tracePt t="3081" x="5368925" y="4538663"/>
          <p14:tracePt t="3089" x="5360988" y="4538663"/>
          <p14:tracePt t="3097" x="5360988" y="4546600"/>
          <p14:tracePt t="3105" x="5343525" y="4554538"/>
          <p14:tracePt t="3113" x="5318125" y="4579938"/>
          <p14:tracePt t="3121" x="5310188" y="4579938"/>
          <p14:tracePt t="3129" x="5292725" y="4614863"/>
          <p14:tracePt t="3137" x="5276850" y="4630738"/>
          <p14:tracePt t="3145" x="5267325" y="4640263"/>
          <p14:tracePt t="3153" x="5241925" y="4665663"/>
          <p14:tracePt t="3161" x="5233988" y="4699000"/>
          <p14:tracePt t="3169" x="5233988" y="4724400"/>
          <p14:tracePt t="3177" x="5224463" y="4741863"/>
          <p14:tracePt t="3185" x="5224463" y="4759325"/>
          <p14:tracePt t="3193" x="5216525" y="4775200"/>
          <p14:tracePt t="3201" x="5216525" y="4818063"/>
          <p14:tracePt t="3209" x="5216525" y="4843463"/>
          <p14:tracePt t="3217" x="5216525" y="4860925"/>
          <p14:tracePt t="3225" x="5216525" y="4886325"/>
          <p14:tracePt t="3233" x="5216525" y="4894263"/>
          <p14:tracePt t="3241" x="5216525" y="4911725"/>
          <p14:tracePt t="3249" x="5216525" y="4929188"/>
          <p14:tracePt t="3257" x="5216525" y="4937125"/>
          <p14:tracePt t="3265" x="5216525" y="4962525"/>
          <p14:tracePt t="3273" x="5224463" y="4997450"/>
          <p14:tracePt t="3281" x="5224463" y="5038725"/>
          <p14:tracePt t="3289" x="5259388" y="5091113"/>
          <p14:tracePt t="3297" x="5276850" y="5116513"/>
          <p14:tracePt t="3305" x="5310188" y="5157788"/>
          <p14:tracePt t="3313" x="5318125" y="5175250"/>
          <p14:tracePt t="3321" x="5353050" y="5200650"/>
          <p14:tracePt t="3329" x="5403850" y="5226050"/>
          <p14:tracePt t="3337" x="5421313" y="5243513"/>
          <p14:tracePt t="3345" x="5480050" y="5286375"/>
          <p14:tracePt t="3353" x="5497513" y="5311775"/>
          <p14:tracePt t="3361" x="5538788" y="5327650"/>
          <p14:tracePt t="3369" x="5581650" y="5353050"/>
          <p14:tracePt t="3377" x="5632450" y="5370513"/>
          <p14:tracePt t="3385" x="5667375" y="5387975"/>
          <p14:tracePt t="3393" x="5718175" y="5413375"/>
          <p14:tracePt t="3401" x="5776913" y="5430838"/>
          <p14:tracePt t="3409" x="5862638" y="5456238"/>
          <p14:tracePt t="3417" x="5938838" y="5472113"/>
          <p14:tracePt t="3425" x="6040438" y="5489575"/>
          <p14:tracePt t="3433" x="6142038" y="5507038"/>
          <p14:tracePt t="3441" x="6245225" y="5532438"/>
          <p14:tracePt t="3449" x="6329363" y="5540375"/>
          <p14:tracePt t="3457" x="6430963" y="5565775"/>
          <p14:tracePt t="3465" x="6534150" y="5565775"/>
          <p14:tracePt t="3473" x="6626225" y="5565775"/>
          <p14:tracePt t="3481" x="6704013" y="5565775"/>
          <p14:tracePt t="3489" x="6770688" y="5565775"/>
          <p14:tracePt t="3497" x="6848475" y="5565775"/>
          <p14:tracePt t="3505" x="6881813" y="5565775"/>
          <p14:tracePt t="3513" x="6899275" y="5557838"/>
          <p14:tracePt t="3521" x="6924675" y="5557838"/>
          <p14:tracePt t="3529" x="6942138" y="5549900"/>
          <p14:tracePt t="3537" x="6958013" y="5540375"/>
          <p14:tracePt t="3553" x="6967538" y="5532438"/>
          <p14:tracePt t="4682" x="6967538" y="5524500"/>
          <p14:tracePt t="4697" x="6975475" y="5514975"/>
          <p14:tracePt t="4721" x="6983413" y="5507038"/>
          <p14:tracePt t="4729" x="6983413" y="5497513"/>
          <p14:tracePt t="4737" x="6992938" y="5497513"/>
          <p14:tracePt t="4753" x="7000875" y="5497513"/>
          <p14:tracePt t="4761" x="7000875" y="5489575"/>
          <p14:tracePt t="4777" x="7008813" y="5481638"/>
          <p14:tracePt t="4785" x="7018338" y="5481638"/>
          <p14:tracePt t="4793" x="7026275" y="5481638"/>
          <p14:tracePt t="4801" x="7034213" y="5464175"/>
          <p14:tracePt t="4809" x="7051675" y="5446713"/>
          <p14:tracePt t="4817" x="7059613" y="5446713"/>
          <p14:tracePt t="4825" x="7069138" y="5430838"/>
          <p14:tracePt t="4849" x="7094538" y="5421313"/>
          <p14:tracePt t="4857" x="7102475" y="5405438"/>
          <p14:tracePt t="4873" x="7102475" y="5395913"/>
          <p14:tracePt t="4881" x="7112000" y="5395913"/>
          <p14:tracePt t="4889" x="7112000" y="5387975"/>
          <p14:tracePt t="4897" x="7112000" y="5380038"/>
          <p14:tracePt t="4905" x="7112000" y="5370513"/>
          <p14:tracePt t="4914" x="7119938" y="5362575"/>
          <p14:tracePt t="4921" x="7137400" y="5345113"/>
          <p14:tracePt t="4929" x="7137400" y="5337175"/>
          <p14:tracePt t="4937" x="7137400" y="5319713"/>
          <p14:tracePt t="4945" x="7145338" y="5276850"/>
          <p14:tracePt t="4953" x="7178675" y="5226050"/>
          <p14:tracePt t="4961" x="7196138" y="5192713"/>
          <p14:tracePt t="4969" x="7196138" y="5167313"/>
          <p14:tracePt t="4977" x="7196138" y="5149850"/>
          <p14:tracePt t="4985" x="7204075" y="5116513"/>
          <p14:tracePt t="4993" x="7221538" y="5081588"/>
          <p14:tracePt t="5001" x="7239000" y="5038725"/>
          <p14:tracePt t="5017" x="7239000" y="5022850"/>
          <p14:tracePt t="5025" x="7246938" y="4997450"/>
          <p14:tracePt t="5033" x="7246938" y="4987925"/>
          <p14:tracePt t="5041" x="7246938" y="4954588"/>
          <p14:tracePt t="5049" x="7246938" y="4946650"/>
          <p14:tracePt t="5057" x="7246938" y="4919663"/>
          <p14:tracePt t="5066" x="7246938" y="4886325"/>
          <p14:tracePt t="5073" x="7246938" y="4852988"/>
          <p14:tracePt t="5081" x="7246938" y="4835525"/>
          <p14:tracePt t="5089" x="7239000" y="4802188"/>
          <p14:tracePt t="5097" x="7213600" y="4749800"/>
          <p14:tracePt t="5105" x="7204075" y="4716463"/>
          <p14:tracePt t="5113" x="7178675" y="4665663"/>
          <p14:tracePt t="5121" x="7170738" y="4640263"/>
          <p14:tracePt t="5129" x="7153275" y="4622800"/>
          <p14:tracePt t="5137" x="7127875" y="4564063"/>
          <p14:tracePt t="5145" x="7119938" y="4521200"/>
          <p14:tracePt t="5153" x="7094538" y="4478338"/>
          <p14:tracePt t="5161" x="7059613" y="4445000"/>
          <p14:tracePt t="5169" x="7034213" y="4410075"/>
          <p14:tracePt t="5177" x="7026275" y="4402138"/>
          <p14:tracePt t="5185" x="7008813" y="4376738"/>
          <p14:tracePt t="5193" x="6992938" y="4359275"/>
          <p14:tracePt t="5201" x="6983413" y="4351338"/>
          <p14:tracePt t="5209" x="6975475" y="4325938"/>
          <p14:tracePt t="5217" x="6967538" y="4316413"/>
          <p14:tracePt t="5225" x="6950075" y="4283075"/>
          <p14:tracePt t="5233" x="6942138" y="4265613"/>
          <p14:tracePt t="5241" x="6924675" y="4240213"/>
          <p14:tracePt t="5249" x="6915150" y="4232275"/>
          <p14:tracePt t="5257" x="6907213" y="4206875"/>
          <p14:tracePt t="5265" x="6889750" y="4181475"/>
          <p14:tracePt t="5273" x="6881813" y="4156075"/>
          <p14:tracePt t="5281" x="6864350" y="4121150"/>
          <p14:tracePt t="5289" x="6848475" y="4087813"/>
          <p14:tracePt t="5297" x="6838950" y="4070350"/>
          <p14:tracePt t="5305" x="6805613" y="4027488"/>
          <p14:tracePt t="5313" x="6788150" y="4002088"/>
          <p14:tracePt t="5321" x="6788150" y="3994150"/>
          <p14:tracePt t="5329" x="6770688" y="3994150"/>
          <p14:tracePt t="5337" x="6770688" y="3986213"/>
          <p14:tracePt t="5345" x="6754813" y="3968750"/>
          <p14:tracePt t="5353" x="6737350" y="3960813"/>
          <p14:tracePt t="5361" x="6729413" y="3960813"/>
          <p14:tracePt t="5369" x="6719888" y="3951288"/>
          <p14:tracePt t="5377" x="6686550" y="3935413"/>
          <p14:tracePt t="5385" x="6669088" y="3925888"/>
          <p14:tracePt t="5393" x="6653213" y="3917950"/>
          <p14:tracePt t="5401" x="6618288" y="3917950"/>
          <p14:tracePt t="5409" x="6592888" y="3908425"/>
          <p14:tracePt t="5417" x="6575425" y="3908425"/>
          <p14:tracePt t="5425" x="6559550" y="3900488"/>
          <p14:tracePt t="5433" x="6534150" y="3883025"/>
          <p14:tracePt t="5449" x="6508750" y="3875088"/>
          <p14:tracePt t="5457" x="6491288" y="3857625"/>
          <p14:tracePt t="5465" x="6465888" y="3841750"/>
          <p14:tracePt t="5473" x="6448425" y="3832225"/>
          <p14:tracePt t="5481" x="6440488" y="3832225"/>
          <p14:tracePt t="5489" x="6423025" y="3824288"/>
          <p14:tracePt t="5497" x="6405563" y="3816350"/>
          <p14:tracePt t="5505" x="6397625" y="3806825"/>
          <p14:tracePt t="5521" x="6389688" y="3798888"/>
          <p14:tracePt t="5529" x="6380163" y="3798888"/>
          <p14:tracePt t="5537" x="6364288" y="3790950"/>
          <p14:tracePt t="5545" x="6338888" y="3781425"/>
          <p14:tracePt t="5553" x="6311900" y="3773488"/>
          <p14:tracePt t="5561" x="6303963" y="3763963"/>
          <p14:tracePt t="5569" x="6270625" y="3748088"/>
          <p14:tracePt t="5577" x="6253163" y="3738563"/>
          <p14:tracePt t="5585" x="6235700" y="3730625"/>
          <p14:tracePt t="5593" x="6210300" y="3722688"/>
          <p14:tracePt t="5601" x="6194425" y="3705225"/>
          <p14:tracePt t="5609" x="6167438" y="3697288"/>
          <p14:tracePt t="5618" x="6134100" y="3687763"/>
          <p14:tracePt t="5625" x="6108700" y="3671888"/>
          <p14:tracePt t="5633" x="6091238" y="3662363"/>
          <p14:tracePt t="5641" x="6083300" y="3662363"/>
          <p14:tracePt t="5649" x="6049963" y="3646488"/>
          <p14:tracePt t="5657" x="6015038" y="3646488"/>
          <p14:tracePt t="5665" x="5981700" y="3629025"/>
          <p14:tracePt t="5673" x="5964238" y="3619500"/>
          <p14:tracePt t="5681" x="5938838" y="3619500"/>
          <p14:tracePt t="5689" x="5930900" y="3619500"/>
          <p14:tracePt t="5697" x="5913438" y="3619500"/>
          <p14:tracePt t="5705" x="5895975" y="3619500"/>
          <p14:tracePt t="5713" x="5862638" y="3619500"/>
          <p14:tracePt t="5721" x="5853113" y="3619500"/>
          <p14:tracePt t="5729" x="5819775" y="3619500"/>
          <p14:tracePt t="5737" x="5786438" y="3629025"/>
          <p14:tracePt t="5745" x="5776913" y="3636963"/>
          <p14:tracePt t="5753" x="5768975" y="3646488"/>
          <p14:tracePt t="5761" x="5726113" y="3671888"/>
          <p14:tracePt t="5769" x="5726113" y="3697288"/>
          <p14:tracePt t="5777" x="5692775" y="3730625"/>
          <p14:tracePt t="5785" x="5657850" y="3773488"/>
          <p14:tracePt t="5793" x="5624513" y="3824288"/>
          <p14:tracePt t="5801" x="5607050" y="3857625"/>
          <p14:tracePt t="5810" x="5581650" y="3892550"/>
          <p14:tracePt t="5817" x="5565775" y="3925888"/>
          <p14:tracePt t="5825" x="5565775" y="3960813"/>
          <p14:tracePt t="5833" x="5565775" y="3976688"/>
          <p14:tracePt t="5841" x="5556250" y="3994150"/>
          <p14:tracePt t="5849" x="5556250" y="4011613"/>
          <p14:tracePt t="5857" x="5556250" y="4044950"/>
          <p14:tracePt t="5873" x="5565775" y="4087813"/>
          <p14:tracePt t="5881" x="5565775" y="4095750"/>
          <p14:tracePt t="5889" x="5581650" y="4105275"/>
          <p14:tracePt t="5897" x="5599113" y="4138613"/>
          <p14:tracePt t="5905" x="5632450" y="4181475"/>
          <p14:tracePt t="5913" x="5649913" y="4206875"/>
          <p14:tracePt t="5921" x="5675313" y="4224338"/>
          <p14:tracePt t="5929" x="5700713" y="4240213"/>
          <p14:tracePt t="5937" x="5700713" y="4249738"/>
          <p14:tracePt t="5945" x="5726113" y="4265613"/>
          <p14:tracePt t="5953" x="5751513" y="4265613"/>
          <p14:tracePt t="5961" x="5768975" y="4283075"/>
          <p14:tracePt t="5971" x="5802313" y="4300538"/>
          <p14:tracePt t="5977" x="5870575" y="4341813"/>
          <p14:tracePt t="5985" x="5913438" y="4359275"/>
          <p14:tracePt t="5993" x="5981700" y="4376738"/>
          <p14:tracePt t="6001" x="5997575" y="4384675"/>
          <p14:tracePt t="6009" x="6057900" y="4394200"/>
          <p14:tracePt t="6017" x="6091238" y="4402138"/>
          <p14:tracePt t="6025" x="6134100" y="4419600"/>
          <p14:tracePt t="6033" x="6184900" y="4419600"/>
          <p14:tracePt t="6041" x="6227763" y="4435475"/>
          <p14:tracePt t="6049" x="6311900" y="4445000"/>
          <p14:tracePt t="6057" x="6389688" y="4452938"/>
          <p14:tracePt t="6065" x="6448425" y="4452938"/>
          <p14:tracePt t="6073" x="6491288" y="4452938"/>
          <p14:tracePt t="6081" x="6559550" y="4452938"/>
          <p14:tracePt t="6089" x="6618288" y="4452938"/>
          <p14:tracePt t="6097" x="6661150" y="4452938"/>
          <p14:tracePt t="6105" x="6678613" y="4452938"/>
          <p14:tracePt t="6113" x="6711950" y="4435475"/>
          <p14:tracePt t="6121" x="6729413" y="4419600"/>
          <p14:tracePt t="6129" x="6745288" y="4384675"/>
          <p14:tracePt t="6137" x="6754813" y="4376738"/>
          <p14:tracePt t="6145" x="6762750" y="4351338"/>
          <p14:tracePt t="6153" x="6762750" y="4325938"/>
          <p14:tracePt t="6161" x="6788150" y="4291013"/>
          <p14:tracePt t="6169" x="6797675" y="4257675"/>
          <p14:tracePt t="6177" x="6805613" y="4232275"/>
          <p14:tracePt t="6185" x="6813550" y="4214813"/>
          <p14:tracePt t="6193" x="6823075" y="4181475"/>
          <p14:tracePt t="6201" x="6823075" y="4138613"/>
          <p14:tracePt t="6209" x="6823075" y="4095750"/>
          <p14:tracePt t="6217" x="6823075" y="4044950"/>
          <p14:tracePt t="6225" x="6823075" y="4002088"/>
          <p14:tracePt t="6233" x="6823075" y="3976688"/>
          <p14:tracePt t="6241" x="6813550" y="3925888"/>
          <p14:tracePt t="6249" x="6780213" y="3875088"/>
          <p14:tracePt t="6257" x="6754813" y="3832225"/>
          <p14:tracePt t="6265" x="6704013" y="3763963"/>
          <p14:tracePt t="6273" x="6661150" y="3722688"/>
          <p14:tracePt t="6281" x="6610350" y="3662363"/>
          <p14:tracePt t="6289" x="6567488" y="3636963"/>
          <p14:tracePt t="6297" x="6534150" y="3603625"/>
          <p14:tracePt t="6305" x="6499225" y="3586163"/>
          <p14:tracePt t="6313" x="6473825" y="3578225"/>
          <p14:tracePt t="6322" x="6448425" y="3568700"/>
          <p14:tracePt t="6337" x="6415088" y="3568700"/>
          <p14:tracePt t="6345" x="6380163" y="3552825"/>
          <p14:tracePt t="6353" x="6372225" y="3552825"/>
          <p14:tracePt t="6361" x="6338888" y="3552825"/>
          <p14:tracePt t="6369" x="6311900" y="3552825"/>
          <p14:tracePt t="6377" x="6261100" y="3543300"/>
          <p14:tracePt t="6385" x="6245225" y="3543300"/>
          <p14:tracePt t="6393" x="6219825" y="3543300"/>
          <p14:tracePt t="6401" x="6184900" y="3543300"/>
          <p14:tracePt t="6409" x="6167438" y="3543300"/>
          <p14:tracePt t="6417" x="6134100" y="3543300"/>
          <p14:tracePt t="6425" x="6126163" y="3552825"/>
          <p14:tracePt t="6433" x="6100763" y="3578225"/>
          <p14:tracePt t="6441" x="6075363" y="3603625"/>
          <p14:tracePt t="6449" x="6024563" y="3654425"/>
          <p14:tracePt t="6457" x="5981700" y="3697288"/>
          <p14:tracePt t="6465" x="5930900" y="3756025"/>
          <p14:tracePt t="6473" x="5895975" y="3824288"/>
          <p14:tracePt t="6481" x="5880100" y="3867150"/>
          <p14:tracePt t="6489" x="5837238" y="3943350"/>
          <p14:tracePt t="6497" x="5837238" y="3994150"/>
          <p14:tracePt t="6505" x="5837238" y="4062413"/>
          <p14:tracePt t="6513" x="5837238" y="4130675"/>
          <p14:tracePt t="6521" x="5837238" y="4206875"/>
          <p14:tracePt t="6529" x="5845175" y="4316413"/>
          <p14:tracePt t="6537" x="5870575" y="4410075"/>
          <p14:tracePt t="6545" x="5905500" y="4470400"/>
          <p14:tracePt t="6553" x="5946775" y="4546600"/>
          <p14:tracePt t="6561" x="5981700" y="4614863"/>
          <p14:tracePt t="6569" x="6032500" y="4665663"/>
          <p14:tracePt t="6577" x="6065838" y="4699000"/>
          <p14:tracePt t="6585" x="6116638" y="4741863"/>
          <p14:tracePt t="6593" x="6210300" y="4802188"/>
          <p14:tracePt t="6601" x="6270625" y="4827588"/>
          <p14:tracePt t="6609" x="6372225" y="4852988"/>
          <p14:tracePt t="6617" x="6473825" y="4886325"/>
          <p14:tracePt t="6625" x="6575425" y="4894263"/>
          <p14:tracePt t="6633" x="6678613" y="4911725"/>
          <p14:tracePt t="6641" x="6788150" y="4911725"/>
          <p14:tracePt t="6649" x="6889750" y="4911725"/>
          <p14:tracePt t="6657" x="6992938" y="4911725"/>
          <p14:tracePt t="6665" x="7085013" y="4911725"/>
          <p14:tracePt t="6674" x="7145338" y="4911725"/>
          <p14:tracePt t="6681" x="7229475" y="4894263"/>
          <p14:tracePt t="6689" x="7307263" y="4894263"/>
          <p14:tracePt t="6697" x="7348538" y="4886325"/>
          <p14:tracePt t="6705" x="7408863" y="4868863"/>
          <p14:tracePt t="6713" x="7459663" y="4835525"/>
          <p14:tracePt t="6721" x="7510463" y="4818063"/>
          <p14:tracePt t="6729" x="7518400" y="4802188"/>
          <p14:tracePt t="6737" x="7545388" y="4784725"/>
          <p14:tracePt t="6745" x="7545388" y="4775200"/>
          <p14:tracePt t="6753" x="7561263" y="4749800"/>
          <p14:tracePt t="6761" x="7561263" y="4733925"/>
          <p14:tracePt t="6769" x="7578725" y="4708525"/>
          <p14:tracePt t="6777" x="7586663" y="4683125"/>
          <p14:tracePt t="6785" x="7586663" y="4657725"/>
          <p14:tracePt t="6793" x="7586663" y="4640263"/>
          <p14:tracePt t="6809" x="7586663" y="4622800"/>
          <p14:tracePt t="6817" x="7586663" y="4614863"/>
          <p14:tracePt t="6833" x="7586663" y="4605338"/>
          <p14:tracePt t="6865" x="7586663" y="4579938"/>
          <p14:tracePt t="8201" x="7596188" y="4579938"/>
          <p14:tracePt t="8209" x="7672388" y="4572000"/>
          <p14:tracePt t="8217" x="7748588" y="4572000"/>
          <p14:tracePt t="8225" x="7816850" y="4572000"/>
          <p14:tracePt t="8233" x="7875588" y="4554538"/>
          <p14:tracePt t="8241" x="7935913" y="4538663"/>
          <p14:tracePt t="8249" x="8020050" y="4529138"/>
          <p14:tracePt t="8257" x="8096250" y="4529138"/>
          <p14:tracePt t="8265" x="8199438" y="4503738"/>
          <p14:tracePt t="8273" x="8266113" y="4503738"/>
          <p14:tracePt t="8281" x="8351838" y="4478338"/>
          <p14:tracePt t="8289" x="8410575" y="4470400"/>
          <p14:tracePt t="8297" x="8478838" y="4460875"/>
          <p14:tracePt t="8305" x="8564563" y="4460875"/>
          <p14:tracePt t="8313" x="8632825" y="4427538"/>
          <p14:tracePt t="8321" x="8734425" y="4410075"/>
          <p14:tracePt t="8329" x="8810625" y="4376738"/>
          <p14:tracePt t="8337" x="8904288" y="4351338"/>
          <p14:tracePt t="8345" x="9005888" y="4316413"/>
          <p14:tracePt t="8353" x="9091613" y="4316413"/>
          <p14:tracePt t="8361" x="9167813" y="4283075"/>
          <p14:tracePt t="8369" x="9226550" y="4265613"/>
          <p14:tracePt t="8377" x="9261475" y="4257675"/>
          <p14:tracePt t="8385" x="9277350" y="4249738"/>
          <p14:tracePt t="8457" x="9277350" y="4232275"/>
          <p14:tracePt t="8465" x="9286875" y="4232275"/>
          <p14:tracePt t="8473" x="9312275" y="4224338"/>
          <p14:tracePt t="8481" x="9328150" y="4224338"/>
          <p14:tracePt t="8489" x="9345613" y="4214813"/>
          <p14:tracePt t="8497" x="9371013" y="4214813"/>
          <p14:tracePt t="8505" x="9396413" y="4206875"/>
          <p14:tracePt t="8513" x="9421813" y="4189413"/>
          <p14:tracePt t="8529" x="9456738" y="4181475"/>
          <p14:tracePt t="8537" x="9464675" y="4181475"/>
          <p14:tracePt t="8545" x="9482138" y="4171950"/>
          <p14:tracePt t="8553" x="9515475" y="4164013"/>
          <p14:tracePt t="8561" x="9532938" y="4164013"/>
          <p14:tracePt t="8569" x="9575800" y="4146550"/>
          <p14:tracePt t="8577" x="9609138" y="4138613"/>
          <p14:tracePt t="8585" x="9667875" y="4130675"/>
          <p14:tracePt t="8593" x="9728200" y="4121150"/>
          <p14:tracePt t="8601" x="9786938" y="4105275"/>
          <p14:tracePt t="8609" x="9864725" y="4079875"/>
          <p14:tracePt t="8617" x="9915525" y="4052888"/>
          <p14:tracePt t="8625" x="9999663" y="4037013"/>
          <p14:tracePt t="8633" x="10101263" y="4019550"/>
          <p14:tracePt t="8641" x="10186988" y="4019550"/>
          <p14:tracePt t="8649" x="10263188" y="3986213"/>
          <p14:tracePt t="8657" x="10348913" y="3976688"/>
          <p14:tracePt t="8665" x="10433050" y="3960813"/>
          <p14:tracePt t="8673" x="10534650" y="3943350"/>
          <p14:tracePt t="8681" x="10637838" y="3917950"/>
          <p14:tracePt t="8689" x="10764838" y="3908425"/>
          <p14:tracePt t="8697" x="10866438" y="3883025"/>
          <p14:tracePt t="8705" x="10968038" y="3875088"/>
          <p14:tracePt t="8713" x="11071225" y="3857625"/>
          <p14:tracePt t="8721" x="11172825" y="3841750"/>
          <p14:tracePt t="8729" x="11241088" y="3816350"/>
          <p14:tracePt t="8737" x="11360150" y="3790950"/>
          <p14:tracePt t="8745" x="11469688" y="3773488"/>
          <p14:tracePt t="8753" x="11606213" y="3748088"/>
          <p14:tracePt t="8761" x="11715750" y="3738563"/>
          <p14:tracePt t="8769" x="11834813" y="3713163"/>
          <p14:tracePt t="8777" x="11961813" y="3687763"/>
          <p14:tracePt t="8785" x="12080875" y="3646488"/>
          <p14:tracePt t="8793" x="12166600" y="3629025"/>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Rectangle 2"/>
          <p:cNvSpPr>
            <a:spLocks noGrp="1" noChangeArrowheads="1"/>
          </p:cNvSpPr>
          <p:nvPr>
            <p:ph type="title"/>
          </p:nvPr>
        </p:nvSpPr>
        <p:spPr/>
        <p:txBody>
          <a:bodyPr>
            <a:normAutofit/>
          </a:bodyPr>
          <a:lstStyle/>
          <a:p>
            <a:r>
              <a:rPr lang="pt-BR" sz="3200" b="1" dirty="0"/>
              <a:t>Associação em Código</a:t>
            </a:r>
          </a:p>
        </p:txBody>
      </p:sp>
      <p:sp>
        <p:nvSpPr>
          <p:cNvPr id="10" name="Espaço Reservado para Número de Slide 9"/>
          <p:cNvSpPr>
            <a:spLocks noGrp="1"/>
          </p:cNvSpPr>
          <p:nvPr>
            <p:ph type="sldNum" sz="quarter" idx="12"/>
          </p:nvPr>
        </p:nvSpPr>
        <p:spPr/>
        <p:txBody>
          <a:bodyPr/>
          <a:lstStyle/>
          <a:p>
            <a:fld id="{2119D8CF-8DEC-4D9F-84EE-ADF04DFF3391}" type="slidenum">
              <a:rPr lang="pt-BR" smtClean="0"/>
              <a:pPr/>
              <a:t>11</a:t>
            </a:fld>
            <a:endParaRPr lang="pt-BR"/>
          </a:p>
        </p:txBody>
      </p:sp>
      <p:pic>
        <p:nvPicPr>
          <p:cNvPr id="307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3170" y="2419786"/>
            <a:ext cx="4911895" cy="20184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96000" y="2419786"/>
            <a:ext cx="5079928" cy="14346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Áudio 1">
            <a:hlinkClick r:id="" action="ppaction://media"/>
            <a:extLst>
              <a:ext uri="{FF2B5EF4-FFF2-40B4-BE49-F238E27FC236}">
                <a16:creationId xmlns:a16="http://schemas.microsoft.com/office/drawing/2014/main" id="{D0BED54C-85B9-4147-AA6C-92FB050AE01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060259972"/>
      </p:ext>
    </p:extLst>
  </p:cSld>
  <p:clrMapOvr>
    <a:masterClrMapping/>
  </p:clrMapOvr>
  <p:transition advTm="6199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mod="1">
    <p:ext uri="{3A86A75C-4F4B-4683-9AE1-C65F6400EC91}">
      <p14:laserTraceLst xmlns:p14="http://schemas.microsoft.com/office/powerpoint/2010/main">
        <p14:tracePtLst>
          <p14:tracePt t="706" x="11971338" y="3543300"/>
          <p14:tracePt t="714" x="11750675" y="3586163"/>
          <p14:tracePt t="722" x="11555413" y="3611563"/>
          <p14:tracePt t="730" x="11249025" y="3662363"/>
          <p14:tracePt t="738" x="11036300" y="3679825"/>
          <p14:tracePt t="746" x="10833100" y="3697288"/>
          <p14:tracePt t="754" x="10645775" y="3705225"/>
          <p14:tracePt t="762" x="10483850" y="3730625"/>
          <p14:tracePt t="770" x="10374313" y="3730625"/>
          <p14:tracePt t="778" x="10271125" y="3756025"/>
          <p14:tracePt t="786" x="10186988" y="3756025"/>
          <p14:tracePt t="794" x="10093325" y="3763963"/>
          <p14:tracePt t="802" x="10009188" y="3798888"/>
          <p14:tracePt t="810" x="9940925" y="3798888"/>
          <p14:tracePt t="818" x="9864725" y="3806825"/>
          <p14:tracePt t="826" x="9779000" y="3816350"/>
          <p14:tracePt t="834" x="9710738" y="3849688"/>
          <p14:tracePt t="842" x="9617075" y="3857625"/>
          <p14:tracePt t="850" x="9558338" y="3875088"/>
          <p14:tracePt t="858" x="9464675" y="3908425"/>
          <p14:tracePt t="866" x="9388475" y="3917950"/>
          <p14:tracePt t="885" x="9286875" y="3951288"/>
          <p14:tracePt t="890" x="9209088" y="3968750"/>
          <p14:tracePt t="898" x="9167813" y="3976688"/>
          <p14:tracePt t="906" x="9142413" y="3994150"/>
          <p14:tracePt t="914" x="9107488" y="4002088"/>
          <p14:tracePt t="922" x="9056688" y="4011613"/>
          <p14:tracePt t="930" x="9013825" y="4019550"/>
          <p14:tracePt t="938" x="8955088" y="4037013"/>
          <p14:tracePt t="946" x="8869363" y="4044950"/>
          <p14:tracePt t="954" x="8810625" y="4044950"/>
          <p14:tracePt t="962" x="8709025" y="4070350"/>
          <p14:tracePt t="970" x="8640763" y="4070350"/>
          <p14:tracePt t="978" x="8539163" y="4095750"/>
          <p14:tracePt t="986" x="8445500" y="4113213"/>
          <p14:tracePt t="994" x="8308975" y="4130675"/>
          <p14:tracePt t="1002" x="8207375" y="4146550"/>
          <p14:tracePt t="1010" x="8080375" y="4164013"/>
          <p14:tracePt t="1018" x="7893050" y="4189413"/>
          <p14:tracePt t="1026" x="7731125" y="4214813"/>
          <p14:tracePt t="1034" x="7545388" y="4240213"/>
          <p14:tracePt t="1042" x="7289800" y="4308475"/>
          <p14:tracePt t="1050" x="7119938" y="4325938"/>
          <p14:tracePt t="1058" x="6924675" y="4368800"/>
          <p14:tracePt t="1066" x="6711950" y="4384675"/>
          <p14:tracePt t="1074" x="6600825" y="4419600"/>
          <p14:tracePt t="1082" x="6483350" y="4435475"/>
          <p14:tracePt t="1090" x="6372225" y="4452938"/>
          <p14:tracePt t="1098" x="6270625" y="4452938"/>
          <p14:tracePt t="1106" x="6151563" y="4486275"/>
          <p14:tracePt t="1114" x="6057900" y="4486275"/>
          <p14:tracePt t="1122" x="5972175" y="4486275"/>
          <p14:tracePt t="1130" x="5888038" y="4486275"/>
          <p14:tracePt t="1138" x="5827713" y="4486275"/>
          <p14:tracePt t="1146" x="5786438" y="4486275"/>
          <p14:tracePt t="1154" x="5743575" y="4486275"/>
          <p14:tracePt t="1162" x="5692775" y="4495800"/>
          <p14:tracePt t="1170" x="5683250" y="4495800"/>
          <p14:tracePt t="1178" x="5667375" y="4495800"/>
          <p14:tracePt t="1186" x="5657850" y="4495800"/>
          <p14:tracePt t="2122" x="5616575" y="4495800"/>
          <p14:tracePt t="2130" x="5573713" y="4452938"/>
          <p14:tracePt t="2138" x="5548313" y="4402138"/>
          <p14:tracePt t="2146" x="5505450" y="4359275"/>
          <p14:tracePt t="2154" x="5497513" y="4341813"/>
          <p14:tracePt t="2162" x="5487988" y="4333875"/>
          <p14:tracePt t="2186" x="5480050" y="4325938"/>
          <p14:tracePt t="2194" x="5480050" y="4316413"/>
          <p14:tracePt t="2202" x="5472113" y="4316413"/>
          <p14:tracePt t="2218" x="5462588" y="4308475"/>
          <p14:tracePt t="2258" x="5446713" y="4308475"/>
          <p14:tracePt t="4402" x="5411788" y="4308475"/>
          <p14:tracePt t="4418" x="5394325" y="4308475"/>
          <p14:tracePt t="4458" x="5386388" y="4308475"/>
          <p14:tracePt t="4514" x="5378450" y="4308475"/>
          <p14:tracePt t="4538" x="5360988" y="4316413"/>
          <p14:tracePt t="4546" x="5360988" y="4325938"/>
          <p14:tracePt t="4554" x="5353050" y="4325938"/>
          <p14:tracePt t="4610" x="5343525" y="4325938"/>
          <p14:tracePt t="4650" x="5335588" y="4325938"/>
          <p14:tracePt t="4658" x="5335588" y="4316413"/>
          <p14:tracePt t="4666" x="5353050" y="4316413"/>
          <p14:tracePt t="4706" x="5360988" y="4316413"/>
          <p14:tracePt t="4714" x="5386388" y="4316413"/>
          <p14:tracePt t="4722" x="5386388" y="4308475"/>
          <p14:tracePt t="4802" x="5394325" y="4308475"/>
          <p14:tracePt t="4810" x="5403850" y="4300538"/>
          <p14:tracePt t="5538" x="5343525" y="4300538"/>
          <p14:tracePt t="5546" x="5276850" y="4333875"/>
          <p14:tracePt t="5554" x="5173663" y="4376738"/>
          <p14:tracePt t="5562" x="5140325" y="4376738"/>
          <p14:tracePt t="5570" x="5132388" y="4384675"/>
          <p14:tracePt t="6474" x="5122863" y="4384675"/>
          <p14:tracePt t="6482" x="5114925" y="4384675"/>
          <p14:tracePt t="6642" x="5114925" y="4376738"/>
          <p14:tracePt t="6650" x="5114925" y="4368800"/>
          <p14:tracePt t="6658" x="5140325" y="4351338"/>
          <p14:tracePt t="6666" x="5157788" y="4333875"/>
          <p14:tracePt t="6674" x="5183188" y="4308475"/>
          <p14:tracePt t="6682" x="5216525" y="4265613"/>
          <p14:tracePt t="6690" x="5224463" y="4249738"/>
          <p14:tracePt t="6698" x="5259388" y="4206875"/>
          <p14:tracePt t="6706" x="5276850" y="4181475"/>
          <p14:tracePt t="6714" x="5292725" y="4171950"/>
          <p14:tracePt t="6722" x="5310188" y="4138613"/>
          <p14:tracePt t="6730" x="5335588" y="4079875"/>
          <p14:tracePt t="6738" x="5343525" y="4070350"/>
          <p14:tracePt t="6746" x="5360988" y="4044950"/>
          <p14:tracePt t="6754" x="5386388" y="4011613"/>
          <p14:tracePt t="6762" x="5421313" y="3968750"/>
          <p14:tracePt t="6770" x="5446713" y="3935413"/>
          <p14:tracePt t="6778" x="5454650" y="3925888"/>
          <p14:tracePt t="6786" x="5472113" y="3908425"/>
          <p14:tracePt t="6794" x="5497513" y="3892550"/>
          <p14:tracePt t="6802" x="5522913" y="3867150"/>
          <p14:tracePt t="6810" x="5530850" y="3849688"/>
          <p14:tracePt t="6818" x="5548313" y="3832225"/>
          <p14:tracePt t="6826" x="5565775" y="3806825"/>
          <p14:tracePt t="6834" x="5591175" y="3773488"/>
          <p14:tracePt t="6842" x="5599113" y="3756025"/>
          <p14:tracePt t="6850" x="5607050" y="3738563"/>
          <p14:tracePt t="6858" x="5624513" y="3730625"/>
          <p14:tracePt t="6866" x="5632450" y="3722688"/>
          <p14:tracePt t="6886" x="5649913" y="3697288"/>
          <p14:tracePt t="6890" x="5657850" y="3687763"/>
          <p14:tracePt t="6898" x="5667375" y="3679825"/>
          <p14:tracePt t="6906" x="5667375" y="3671888"/>
          <p14:tracePt t="6914" x="5675313" y="3662363"/>
          <p14:tracePt t="6930" x="5692775" y="3662363"/>
          <p14:tracePt t="6938" x="5692775" y="3646488"/>
          <p14:tracePt t="6946" x="5700713" y="3636963"/>
          <p14:tracePt t="6962" x="5700713" y="3629025"/>
          <p14:tracePt t="6970" x="5700713" y="3603625"/>
          <p14:tracePt t="6978" x="5700713" y="3578225"/>
          <p14:tracePt t="7258" x="5700713" y="3560763"/>
          <p14:tracePt t="7266" x="5692775" y="3543300"/>
          <p14:tracePt t="7274" x="5675313" y="3535363"/>
          <p14:tracePt t="7282" x="5641975" y="3527425"/>
          <p14:tracePt t="7290" x="5599113" y="3484563"/>
          <p14:tracePt t="7298" x="5556250" y="3475038"/>
          <p14:tracePt t="7306" x="5530850" y="3459163"/>
          <p14:tracePt t="7314" x="5513388" y="3449638"/>
          <p14:tracePt t="7322" x="5487988" y="3441700"/>
          <p14:tracePt t="7330" x="5472113" y="3433763"/>
          <p14:tracePt t="7338" x="5437188" y="3416300"/>
          <p14:tracePt t="7346" x="5421313" y="3416300"/>
          <p14:tracePt t="7354" x="5411788" y="3408363"/>
          <p14:tracePt t="7370" x="5403850" y="3398838"/>
          <p14:tracePt t="7394" x="5394325" y="3390900"/>
          <p14:tracePt t="7410" x="5386388" y="3373438"/>
          <p14:tracePt t="7426" x="5386388" y="3355975"/>
          <p14:tracePt t="7434" x="5378450" y="3348038"/>
          <p14:tracePt t="7450" x="5368925" y="3340100"/>
          <p14:tracePt t="7458" x="5368925" y="3322638"/>
          <p14:tracePt t="7466" x="5360988" y="3322638"/>
          <p14:tracePt t="7474" x="5360988" y="3314700"/>
          <p14:tracePt t="7482" x="5360988" y="3305175"/>
          <p14:tracePt t="7498" x="5360988" y="3297238"/>
          <p14:tracePt t="7642" x="5368925" y="3289300"/>
          <p14:tracePt t="7650" x="5421313" y="3289300"/>
          <p14:tracePt t="7658" x="5480050" y="3289300"/>
          <p14:tracePt t="7666" x="5581650" y="3297238"/>
          <p14:tracePt t="7674" x="5657850" y="3322638"/>
          <p14:tracePt t="7682" x="5735638" y="3340100"/>
          <p14:tracePt t="7690" x="5794375" y="3355975"/>
          <p14:tracePt t="7698" x="5880100" y="3365500"/>
          <p14:tracePt t="7706" x="5956300" y="3382963"/>
          <p14:tracePt t="7714" x="6049963" y="3382963"/>
          <p14:tracePt t="7722" x="6126163" y="3382963"/>
          <p14:tracePt t="7730" x="6194425" y="3382963"/>
          <p14:tracePt t="7738" x="6261100" y="3382963"/>
          <p14:tracePt t="7746" x="6296025" y="3382963"/>
          <p14:tracePt t="7754" x="6338888" y="3382963"/>
          <p14:tracePt t="7762" x="6372225" y="3382963"/>
          <p14:tracePt t="7770" x="6397625" y="3382963"/>
          <p14:tracePt t="7778" x="6415088" y="3382963"/>
          <p14:tracePt t="7786" x="6430963" y="3382963"/>
          <p14:tracePt t="7794" x="6448425" y="3382963"/>
          <p14:tracePt t="7802" x="6473825" y="3382963"/>
          <p14:tracePt t="7810" x="6491288" y="3382963"/>
          <p14:tracePt t="7818" x="6508750" y="3382963"/>
          <p14:tracePt t="7826" x="6524625" y="3373438"/>
          <p14:tracePt t="7842" x="6550025" y="3355975"/>
          <p14:tracePt t="7850" x="6567488" y="3355975"/>
          <p14:tracePt t="7866" x="6592888" y="3348038"/>
          <p14:tracePt t="7877" x="6618288" y="3340100"/>
          <p14:tracePt t="7882" x="6643688" y="3330575"/>
          <p14:tracePt t="7890" x="6678613" y="3330575"/>
          <p14:tracePt t="7898" x="6729413" y="3305175"/>
          <p14:tracePt t="7906" x="6745288" y="3297238"/>
          <p14:tracePt t="7914" x="6780213" y="3289300"/>
          <p14:tracePt t="7922" x="6813550" y="3263900"/>
          <p14:tracePt t="7930" x="6831013" y="3254375"/>
          <p14:tracePt t="7938" x="6856413" y="3246438"/>
          <p14:tracePt t="7946" x="6881813" y="3228975"/>
          <p14:tracePt t="7954" x="6899275" y="3221038"/>
          <p14:tracePt t="7962" x="6915150" y="3211513"/>
          <p14:tracePt t="7970" x="6932613" y="3203575"/>
          <p14:tracePt t="7978" x="6942138" y="3195638"/>
          <p14:tracePt t="7986" x="6958013" y="3186113"/>
          <p14:tracePt t="7994" x="6967538" y="3178175"/>
          <p14:tracePt t="8002" x="6975475" y="3178175"/>
          <p14:tracePt t="8010" x="6975475" y="3160713"/>
          <p14:tracePt t="8018" x="6983413" y="3152775"/>
          <p14:tracePt t="8026" x="6992938" y="3152775"/>
          <p14:tracePt t="8042" x="6992938" y="3144838"/>
          <p14:tracePt t="8170" x="6967538" y="3144838"/>
          <p14:tracePt t="8178" x="6958013" y="3144838"/>
          <p14:tracePt t="8186" x="6932613" y="3160713"/>
          <p14:tracePt t="8194" x="6915150" y="3170238"/>
          <p14:tracePt t="8202" x="6907213" y="3170238"/>
          <p14:tracePt t="8210" x="6881813" y="3170238"/>
          <p14:tracePt t="8218" x="6856413" y="3178175"/>
          <p14:tracePt t="8226" x="6813550" y="3195638"/>
          <p14:tracePt t="8234" x="6797675" y="3203575"/>
          <p14:tracePt t="8242" x="6770688" y="3203575"/>
          <p14:tracePt t="8250" x="6737350" y="3203575"/>
          <p14:tracePt t="8258" x="6719888" y="3211513"/>
          <p14:tracePt t="8266" x="6686550" y="3211513"/>
          <p14:tracePt t="8274" x="6661150" y="3211513"/>
          <p14:tracePt t="8282" x="6635750" y="3221038"/>
          <p14:tracePt t="8290" x="6600825" y="3228975"/>
          <p14:tracePt t="8298" x="6575425" y="3238500"/>
          <p14:tracePt t="8306" x="6567488" y="3238500"/>
          <p14:tracePt t="8314" x="6534150" y="3238500"/>
          <p14:tracePt t="8322" x="6516688" y="3238500"/>
          <p14:tracePt t="8330" x="6499225" y="3238500"/>
          <p14:tracePt t="8338" x="6483350" y="3238500"/>
          <p14:tracePt t="8346" x="6456363" y="3238500"/>
          <p14:tracePt t="8354" x="6430963" y="3238500"/>
          <p14:tracePt t="8362" x="6423025" y="3238500"/>
          <p14:tracePt t="8370" x="6397625" y="3238500"/>
          <p14:tracePt t="8378" x="6364288" y="3238500"/>
          <p14:tracePt t="8386" x="6346825" y="3238500"/>
          <p14:tracePt t="8394" x="6321425" y="3238500"/>
          <p14:tracePt t="8402" x="6296025" y="3238500"/>
          <p14:tracePt t="8410" x="6270625" y="3238500"/>
          <p14:tracePt t="8418" x="6245225" y="3238500"/>
          <p14:tracePt t="8426" x="6202363" y="3238500"/>
          <p14:tracePt t="8434" x="6176963" y="3238500"/>
          <p14:tracePt t="8442" x="6142038" y="3238500"/>
          <p14:tracePt t="8450" x="6108700" y="3238500"/>
          <p14:tracePt t="8458" x="6100763" y="3228975"/>
          <p14:tracePt t="8466" x="6065838" y="3221038"/>
          <p14:tracePt t="8474" x="6057900" y="3221038"/>
          <p14:tracePt t="8482" x="6049963" y="3221038"/>
          <p14:tracePt t="8490" x="6024563" y="3221038"/>
          <p14:tracePt t="8498" x="6007100" y="3203575"/>
          <p14:tracePt t="8506" x="5972175" y="3195638"/>
          <p14:tracePt t="8514" x="5938838" y="3186113"/>
          <p14:tracePt t="8522" x="5895975" y="3178175"/>
          <p14:tracePt t="8530" x="5862638" y="3160713"/>
          <p14:tracePt t="8538" x="5811838" y="3144838"/>
          <p14:tracePt t="8546" x="5751513" y="3119438"/>
          <p14:tracePt t="8554" x="5726113" y="3109913"/>
          <p14:tracePt t="8562" x="5683250" y="3094038"/>
          <p14:tracePt t="8570" x="5649913" y="3067050"/>
          <p14:tracePt t="8578" x="5599113" y="3059113"/>
          <p14:tracePt t="8586" x="5581650" y="3041650"/>
          <p14:tracePt t="8594" x="5530850" y="3033713"/>
          <p14:tracePt t="8602" x="5513388" y="3025775"/>
          <p14:tracePt t="8618" x="5497513" y="3016250"/>
          <p14:tracePt t="8626" x="5487988" y="3008313"/>
          <p14:tracePt t="8642" x="5480050" y="3008313"/>
          <p14:tracePt t="8658" x="5472113" y="3000375"/>
          <p14:tracePt t="8674" x="5454650" y="2990850"/>
          <p14:tracePt t="8682" x="5446713" y="2982913"/>
          <p14:tracePt t="8698" x="5437188" y="2974975"/>
          <p14:tracePt t="8706" x="5421313" y="2965450"/>
          <p14:tracePt t="8714" x="5411788" y="2957513"/>
          <p14:tracePt t="8722" x="5394325" y="2949575"/>
          <p14:tracePt t="8730" x="5368925" y="2940050"/>
          <p14:tracePt t="8746" x="5368925" y="2932113"/>
          <p14:tracePt t="8754" x="5360988" y="2932113"/>
          <p14:tracePt t="8762" x="5353050" y="2922588"/>
          <p14:tracePt t="8770" x="5343525" y="2914650"/>
          <p14:tracePt t="8778" x="5335588" y="2906713"/>
          <p14:tracePt t="8786" x="5318125" y="2897188"/>
          <p14:tracePt t="8794" x="5310188" y="2889250"/>
          <p14:tracePt t="8802" x="5310188" y="2881313"/>
          <p14:tracePt t="8810" x="5292725" y="2871788"/>
          <p14:tracePt t="8818" x="5267325" y="2863850"/>
          <p14:tracePt t="8826" x="5259388" y="2855913"/>
          <p14:tracePt t="8834" x="5249863" y="2846388"/>
          <p14:tracePt t="8842" x="5233988" y="2838450"/>
          <p14:tracePt t="8858" x="5233988" y="2830513"/>
          <p14:tracePt t="8866" x="5224463" y="2830513"/>
          <p14:tracePt t="8962" x="5224463" y="2820988"/>
          <p14:tracePt t="9242" x="5224463" y="2813050"/>
          <p14:tracePt t="9250" x="5259388" y="2820988"/>
          <p14:tracePt t="9258" x="5284788" y="2838450"/>
          <p14:tracePt t="9266" x="5302250" y="2838450"/>
          <p14:tracePt t="9546" x="5335588" y="2838450"/>
          <p14:tracePt t="9562" x="5368925" y="2838450"/>
          <p14:tracePt t="9578" x="5386388" y="2838450"/>
          <p14:tracePt t="9586" x="5394325" y="2838450"/>
          <p14:tracePt t="9594" x="5411788" y="2838450"/>
          <p14:tracePt t="9602" x="5437188" y="2838450"/>
          <p14:tracePt t="9610" x="5454650" y="2838450"/>
          <p14:tracePt t="9618" x="5487988" y="2838450"/>
          <p14:tracePt t="9626" x="5522913" y="2838450"/>
          <p14:tracePt t="9634" x="5565775" y="2838450"/>
          <p14:tracePt t="9642" x="5607050" y="2838450"/>
          <p14:tracePt t="9650" x="5649913" y="2838450"/>
          <p14:tracePt t="9658" x="5683250" y="2830513"/>
          <p14:tracePt t="9666" x="5743575" y="2813050"/>
          <p14:tracePt t="9674" x="5794375" y="2795588"/>
          <p14:tracePt t="9682" x="5827713" y="2778125"/>
          <p14:tracePt t="9690" x="5853113" y="2770188"/>
          <p14:tracePt t="9698" x="5895975" y="2762250"/>
          <p14:tracePt t="9706" x="5930900" y="2752725"/>
          <p14:tracePt t="9714" x="5989638" y="2736850"/>
          <p14:tracePt t="9722" x="6007100" y="2736850"/>
          <p14:tracePt t="9730" x="6049963" y="2736850"/>
          <p14:tracePt t="9738" x="6057900" y="2727325"/>
          <p14:tracePt t="9746" x="6083300" y="2727325"/>
          <p14:tracePt t="9754" x="6100763" y="2727325"/>
          <p14:tracePt t="9762" x="6126163" y="2727325"/>
          <p14:tracePt t="9770" x="6142038" y="2727325"/>
          <p14:tracePt t="9778" x="6167438" y="2727325"/>
          <p14:tracePt t="9786" x="6176963" y="2727325"/>
          <p14:tracePt t="9794" x="6202363" y="2727325"/>
          <p14:tracePt t="9802" x="6219825" y="2727325"/>
          <p14:tracePt t="9810" x="6235700" y="2727325"/>
          <p14:tracePt t="9818" x="6270625" y="2727325"/>
          <p14:tracePt t="9826" x="6296025" y="2736850"/>
          <p14:tracePt t="9834" x="6338888" y="2736850"/>
          <p14:tracePt t="9842" x="6372225" y="2744788"/>
          <p14:tracePt t="9850" x="6397625" y="2752725"/>
          <p14:tracePt t="9858" x="6448425" y="2762250"/>
          <p14:tracePt t="9866" x="6465888" y="2770188"/>
          <p14:tracePt t="9874" x="6508750" y="2778125"/>
          <p14:tracePt t="9888" x="6516688" y="2778125"/>
          <p14:tracePt t="9890" x="6534150" y="2778125"/>
          <p14:tracePt t="9898" x="6559550" y="2787650"/>
          <p14:tracePt t="9906" x="6575425" y="2787650"/>
          <p14:tracePt t="9914" x="6600825" y="2795588"/>
          <p14:tracePt t="9922" x="6626225" y="2805113"/>
          <p14:tracePt t="9930" x="6635750" y="2805113"/>
          <p14:tracePt t="9962" x="6643688" y="2813050"/>
          <p14:tracePt t="10186" x="6653213" y="2813050"/>
          <p14:tracePt t="10194" x="6661150" y="2813050"/>
          <p14:tracePt t="10210" x="6678613" y="2813050"/>
          <p14:tracePt t="14258" x="6661150" y="2813050"/>
          <p14:tracePt t="14266" x="6618288" y="2813050"/>
          <p14:tracePt t="14274" x="6584950" y="2813050"/>
          <p14:tracePt t="14282" x="6542088" y="2813050"/>
          <p14:tracePt t="14290" x="6516688" y="2813050"/>
          <p14:tracePt t="14298" x="6499225" y="2813050"/>
          <p14:tracePt t="14306" x="6473825" y="2813050"/>
          <p14:tracePt t="14642" x="6430963" y="2813050"/>
          <p14:tracePt t="14650" x="6415088" y="2813050"/>
          <p14:tracePt t="14658" x="6389688" y="2813050"/>
          <p14:tracePt t="14666" x="6364288" y="2813050"/>
          <p14:tracePt t="14674" x="6338888" y="2813050"/>
          <p14:tracePt t="14682" x="6321425" y="2813050"/>
          <p14:tracePt t="14690" x="6286500" y="2813050"/>
          <p14:tracePt t="14698" x="6278563" y="2813050"/>
          <p14:tracePt t="14706" x="6253163" y="2813050"/>
          <p14:tracePt t="14714" x="6227763" y="2813050"/>
          <p14:tracePt t="14730" x="6210300" y="2813050"/>
          <p14:tracePt t="14738" x="6202363" y="2813050"/>
          <p14:tracePt t="14746" x="6194425" y="2820988"/>
          <p14:tracePt t="14754" x="6184900" y="2820988"/>
          <p14:tracePt t="14762" x="6176963" y="2820988"/>
          <p14:tracePt t="14770" x="6159500" y="2820988"/>
          <p14:tracePt t="14778" x="6151563" y="2830513"/>
          <p14:tracePt t="14794" x="6134100" y="2838450"/>
          <p14:tracePt t="14802" x="6126163" y="2838450"/>
          <p14:tracePt t="14834" x="6116638" y="2838450"/>
          <p14:tracePt t="14842" x="6108700" y="2846388"/>
          <p14:tracePt t="14858" x="6100763" y="2855913"/>
          <p14:tracePt t="14866" x="6091238" y="2855913"/>
          <p14:tracePt t="14874" x="6083300" y="2855913"/>
          <p14:tracePt t="14883" x="6065838" y="2855913"/>
          <p14:tracePt t="14890" x="6049963" y="2871788"/>
          <p14:tracePt t="14906" x="6032500" y="2881313"/>
          <p14:tracePt t="14914" x="6007100" y="2889250"/>
          <p14:tracePt t="14922" x="5989638" y="2897188"/>
          <p14:tracePt t="14930" x="5964238" y="2914650"/>
          <p14:tracePt t="14938" x="5946775" y="2922588"/>
          <p14:tracePt t="14946" x="5921375" y="2932113"/>
          <p14:tracePt t="14954" x="5905500" y="2932113"/>
          <p14:tracePt t="14962" x="5895975" y="2932113"/>
          <p14:tracePt t="14970" x="5880100" y="2949575"/>
          <p14:tracePt t="14978" x="5862638" y="2957513"/>
          <p14:tracePt t="14986" x="5819775" y="2965450"/>
          <p14:tracePt t="14994" x="5786438" y="2965450"/>
          <p14:tracePt t="15002" x="5751513" y="2974975"/>
          <p14:tracePt t="15010" x="5726113" y="2990850"/>
          <p14:tracePt t="15018" x="5700713" y="3000375"/>
          <p14:tracePt t="15026" x="5657850" y="3016250"/>
          <p14:tracePt t="15034" x="5632450" y="3016250"/>
          <p14:tracePt t="15042" x="5607050" y="3016250"/>
          <p14:tracePt t="15050" x="5573713" y="3033713"/>
          <p14:tracePt t="15058" x="5538788" y="3041650"/>
          <p14:tracePt t="15066" x="5522913" y="3051175"/>
          <p14:tracePt t="15074" x="5497513" y="3059113"/>
          <p14:tracePt t="15082" x="5462588" y="3059113"/>
          <p14:tracePt t="15090" x="5446713" y="3067050"/>
          <p14:tracePt t="15098" x="5403850" y="3076575"/>
          <p14:tracePt t="15106" x="5378450" y="3084513"/>
          <p14:tracePt t="15114" x="5368925" y="3084513"/>
          <p14:tracePt t="15122" x="5335588" y="3094038"/>
          <p14:tracePt t="15130" x="5310188" y="3109913"/>
          <p14:tracePt t="15138" x="5292725" y="3109913"/>
          <p14:tracePt t="15146" x="5267325" y="3109913"/>
          <p14:tracePt t="15154" x="5249863" y="3109913"/>
          <p14:tracePt t="15162" x="5233988" y="3119438"/>
          <p14:tracePt t="15178" x="5224463" y="3119438"/>
          <p14:tracePt t="15186" x="5216525" y="3119438"/>
          <p14:tracePt t="15194" x="5199063" y="3119438"/>
          <p14:tracePt t="15202" x="5191125" y="3119438"/>
          <p14:tracePt t="15210" x="5173663" y="3119438"/>
          <p14:tracePt t="15218" x="5148263" y="3119438"/>
          <p14:tracePt t="15226" x="5106988" y="3119438"/>
          <p14:tracePt t="15234" x="5064125" y="3119438"/>
          <p14:tracePt t="15242" x="5038725" y="3119438"/>
          <p14:tracePt t="15250" x="5029200" y="3119438"/>
          <p14:tracePt t="15258" x="5013325" y="3119438"/>
          <p14:tracePt t="15266" x="4995863" y="3119438"/>
          <p14:tracePt t="15274" x="4987925" y="3119438"/>
          <p14:tracePt t="15282" x="4970463" y="3119438"/>
          <p14:tracePt t="15290" x="4945063" y="3109913"/>
          <p14:tracePt t="15306" x="4927600" y="3101975"/>
          <p14:tracePt t="15314" x="4919663" y="3101975"/>
          <p14:tracePt t="15322" x="4910138" y="3101975"/>
          <p14:tracePt t="15330" x="4894263" y="3084513"/>
          <p14:tracePt t="15338" x="4884738" y="3076575"/>
          <p14:tracePt t="15346" x="4876800" y="3067050"/>
          <p14:tracePt t="15354" x="4859338" y="3067050"/>
          <p14:tracePt t="15362" x="4833938" y="3067050"/>
          <p14:tracePt t="15370" x="4818063" y="3051175"/>
          <p14:tracePt t="15386" x="4791075" y="3041650"/>
          <p14:tracePt t="15394" x="4765675" y="3041650"/>
          <p14:tracePt t="15402" x="4740275" y="3041650"/>
          <p14:tracePt t="15410" x="4699000" y="3041650"/>
          <p14:tracePt t="15418" x="4673600" y="3041650"/>
          <p14:tracePt t="15426" x="4638675" y="3041650"/>
          <p14:tracePt t="15434" x="4605338" y="3041650"/>
          <p14:tracePt t="15442" x="4570413" y="3041650"/>
          <p14:tracePt t="15449" x="4545013" y="3041650"/>
          <p14:tracePt t="15458" x="4511675" y="3041650"/>
          <p14:tracePt t="15466" x="4476750" y="3041650"/>
          <p14:tracePt t="15474" x="4460875" y="3051175"/>
          <p14:tracePt t="15482" x="4443413" y="3051175"/>
          <p14:tracePt t="15490" x="4425950" y="3059113"/>
          <p14:tracePt t="15497" x="4392613" y="3084513"/>
          <p14:tracePt t="15506" x="4384675" y="3094038"/>
          <p14:tracePt t="15514" x="4367213" y="3101975"/>
          <p14:tracePt t="15522" x="4349750" y="3109913"/>
          <p14:tracePt t="15530" x="4341813" y="3109913"/>
          <p14:tracePt t="15546" x="4341813" y="3119438"/>
          <p14:tracePt t="15618" x="4332288" y="3119438"/>
          <p14:tracePt t="15626" x="4324350" y="3119438"/>
          <p14:tracePt t="15642" x="4316413" y="3119438"/>
          <p14:tracePt t="15666" x="4306888" y="3119438"/>
          <p14:tracePt t="15698" x="4298950" y="3119438"/>
          <p14:tracePt t="15746" x="4291013" y="3119438"/>
          <p14:tracePt t="15762" x="4281488" y="3119438"/>
          <p14:tracePt t="15898" x="4273550" y="3109913"/>
          <p14:tracePt t="15914" x="4273550" y="3094038"/>
          <p14:tracePt t="15922" x="4273550" y="3084513"/>
          <p14:tracePt t="15938" x="4273550" y="3059113"/>
          <p14:tracePt t="15946" x="4281488" y="3041650"/>
          <p14:tracePt t="15954" x="4291013" y="3041650"/>
          <p14:tracePt t="16290" x="4291013" y="3059113"/>
          <p14:tracePt t="16298" x="4291013" y="3067050"/>
          <p14:tracePt t="16306" x="4291013" y="3076575"/>
          <p14:tracePt t="16314" x="4291013" y="3084513"/>
          <p14:tracePt t="16330" x="4291013" y="3101975"/>
          <p14:tracePt t="16338" x="4291013" y="3109913"/>
          <p14:tracePt t="16354" x="4291013" y="3119438"/>
          <p14:tracePt t="16362" x="4291013" y="3135313"/>
          <p14:tracePt t="16386" x="4291013" y="3144838"/>
          <p14:tracePt t="16394" x="4291013" y="3160713"/>
          <p14:tracePt t="16402" x="4291013" y="3170238"/>
          <p14:tracePt t="16410" x="4298950" y="3186113"/>
          <p14:tracePt t="16426" x="4298950" y="3195638"/>
          <p14:tracePt t="16434" x="4298950" y="3203575"/>
          <p14:tracePt t="16442" x="4298950" y="3211513"/>
          <p14:tracePt t="16466" x="4298950" y="3228975"/>
          <p14:tracePt t="16474" x="4298950" y="3238500"/>
          <p14:tracePt t="16498" x="4298950" y="3246438"/>
          <p14:tracePt t="16506" x="4298950" y="3263900"/>
          <p14:tracePt t="16538" x="4298950" y="3271838"/>
          <p14:tracePt t="16546" x="4298950" y="3289300"/>
          <p14:tracePt t="16562" x="4298950" y="3297238"/>
          <p14:tracePt t="16586" x="4298950" y="3305175"/>
          <p14:tracePt t="16602" x="4298950" y="3322638"/>
          <p14:tracePt t="16618" x="4298950" y="3330575"/>
          <p14:tracePt t="16626" x="4291013" y="3330575"/>
          <p14:tracePt t="16650" x="4291013" y="3340100"/>
          <p14:tracePt t="16658" x="4291013" y="3355975"/>
          <p14:tracePt t="16682" x="4291013" y="3365500"/>
          <p14:tracePt t="16690" x="4291013" y="3373438"/>
          <p14:tracePt t="16714" x="4291013" y="3382963"/>
          <p14:tracePt t="16762" x="4298950" y="3390900"/>
          <p14:tracePt t="17410" x="4306888" y="3390900"/>
          <p14:tracePt t="17418" x="4324350" y="3373438"/>
          <p14:tracePt t="17426" x="4324350" y="3355975"/>
          <p14:tracePt t="17434" x="4341813" y="3322638"/>
          <p14:tracePt t="17442" x="4341813" y="3305175"/>
          <p14:tracePt t="17450" x="4359275" y="3271838"/>
          <p14:tracePt t="17458" x="4367213" y="3254375"/>
          <p14:tracePt t="17466" x="4375150" y="3238500"/>
          <p14:tracePt t="17474" x="4384675" y="3228975"/>
          <p14:tracePt t="17482" x="4400550" y="3203575"/>
          <p14:tracePt t="17498" x="4410075" y="3186113"/>
          <p14:tracePt t="17506" x="4410075" y="3170238"/>
          <p14:tracePt t="17522" x="4410075" y="3160713"/>
          <p14:tracePt t="17530" x="4418013" y="3144838"/>
          <p14:tracePt t="17538" x="4435475" y="3127375"/>
          <p14:tracePt t="17546" x="4435475" y="3109913"/>
          <p14:tracePt t="17554" x="4443413" y="3101975"/>
          <p14:tracePt t="17562" x="4443413" y="3094038"/>
          <p14:tracePt t="17570" x="4443413" y="3076575"/>
          <p14:tracePt t="17586" x="4443413" y="3059113"/>
          <p14:tracePt t="17594" x="4443413" y="3041650"/>
          <p14:tracePt t="17602" x="4451350" y="3041650"/>
          <p14:tracePt t="17618" x="4451350" y="3025775"/>
          <p14:tracePt t="17626" x="4451350" y="3016250"/>
          <p14:tracePt t="17634" x="4451350" y="3008313"/>
          <p14:tracePt t="17650" x="4468813" y="2990850"/>
          <p14:tracePt t="17674" x="4468813" y="2982913"/>
          <p14:tracePt t="17682" x="4468813" y="2974975"/>
          <p14:tracePt t="17690" x="4468813" y="2965450"/>
          <p14:tracePt t="17698" x="4468813" y="2949575"/>
          <p14:tracePt t="17706" x="4476750" y="2932113"/>
          <p14:tracePt t="17714" x="4476750" y="2906713"/>
          <p14:tracePt t="17730" x="4476750" y="2897188"/>
          <p14:tracePt t="17738" x="4476750" y="2881313"/>
          <p14:tracePt t="17746" x="4476750" y="2871788"/>
          <p14:tracePt t="17754" x="4476750" y="2855913"/>
          <p14:tracePt t="17762" x="4476750" y="2838450"/>
          <p14:tracePt t="17770" x="4476750" y="2830513"/>
          <p14:tracePt t="17778" x="4476750" y="2813050"/>
          <p14:tracePt t="17786" x="4476750" y="2805113"/>
          <p14:tracePt t="17802" x="4476750" y="2795588"/>
          <p14:tracePt t="17826" x="4486275" y="2770188"/>
          <p14:tracePt t="17842" x="4486275" y="2762250"/>
          <p14:tracePt t="17858" x="4486275" y="2744788"/>
          <p14:tracePt t="17867" x="4486275" y="2736850"/>
          <p14:tracePt t="17874" x="4486275" y="2727325"/>
          <p14:tracePt t="17882" x="4486275" y="2711450"/>
          <p14:tracePt t="17890" x="4486275" y="2701925"/>
          <p14:tracePt t="17898" x="4486275" y="2676525"/>
          <p14:tracePt t="17906" x="4486275" y="2668588"/>
          <p14:tracePt t="17914" x="4494213" y="2660650"/>
          <p14:tracePt t="17922" x="4503738" y="2643188"/>
          <p14:tracePt t="17930" x="4503738" y="2633663"/>
          <p14:tracePt t="17938" x="4511675" y="2633663"/>
          <p14:tracePt t="17954" x="4511675" y="2608263"/>
          <p14:tracePt t="17970" x="4519613" y="2582863"/>
          <p14:tracePt t="18002" x="4537075" y="2574925"/>
          <p14:tracePt t="18026" x="4537075" y="2566988"/>
          <p14:tracePt t="18618" x="4545013" y="2557463"/>
          <p14:tracePt t="18634" x="4554538" y="2557463"/>
          <p14:tracePt t="18642" x="4562475" y="2566988"/>
          <p14:tracePt t="18650" x="4570413" y="2566988"/>
          <p14:tracePt t="18658" x="4570413" y="2574925"/>
          <p14:tracePt t="18674" x="4587875" y="2592388"/>
          <p14:tracePt t="18682" x="4595813" y="2592388"/>
          <p14:tracePt t="18714" x="4613275" y="2600325"/>
          <p14:tracePt t="18722" x="4630738" y="2608263"/>
          <p14:tracePt t="18730" x="4638675" y="2608263"/>
          <p14:tracePt t="18738" x="4664075" y="2608263"/>
          <p14:tracePt t="18746" x="4689475" y="2608263"/>
          <p14:tracePt t="18754" x="4706938" y="2608263"/>
          <p14:tracePt t="18762" x="4749800" y="2608263"/>
          <p14:tracePt t="18770" x="4791075" y="2608263"/>
          <p14:tracePt t="18778" x="4826000" y="2608263"/>
          <p14:tracePt t="18786" x="4851400" y="2608263"/>
          <p14:tracePt t="18794" x="4884738" y="2608263"/>
          <p14:tracePt t="18802" x="4902200" y="2608263"/>
          <p14:tracePt t="18810" x="4919663" y="2608263"/>
          <p14:tracePt t="18826" x="4945063" y="2608263"/>
          <p14:tracePt t="18834" x="4953000" y="2608263"/>
          <p14:tracePt t="18842" x="4978400" y="2617788"/>
          <p14:tracePt t="18850" x="4987925" y="2625725"/>
          <p14:tracePt t="18938" x="5003800" y="2625725"/>
          <p14:tracePt t="18994" x="4995863" y="2625725"/>
          <p14:tracePt t="19002" x="4970463" y="2625725"/>
          <p14:tracePt t="19010" x="4919663" y="2633663"/>
          <p14:tracePt t="19018" x="4818063" y="2651125"/>
          <p14:tracePt t="19026" x="4732338" y="2676525"/>
          <p14:tracePt t="19034" x="4656138" y="2693988"/>
          <p14:tracePt t="19042" x="4554538" y="2744788"/>
          <p14:tracePt t="19050" x="4486275" y="2752725"/>
          <p14:tracePt t="19058" x="4375150" y="2787650"/>
          <p14:tracePt t="19066" x="4306888" y="2813050"/>
          <p14:tracePt t="19074" x="4230688" y="2820988"/>
          <p14:tracePt t="19082" x="4171950" y="2846388"/>
          <p14:tracePt t="19090" x="4121150" y="2863850"/>
          <p14:tracePt t="19098" x="4095750" y="2863850"/>
          <p14:tracePt t="19106" x="4078288" y="2863850"/>
          <p14:tracePt t="19114" x="4035425" y="2889250"/>
          <p14:tracePt t="19122" x="4017963" y="2889250"/>
          <p14:tracePt t="19130" x="4002088" y="2889250"/>
          <p14:tracePt t="19138" x="3967163" y="2889250"/>
          <p14:tracePt t="19146" x="3959225" y="2889250"/>
          <p14:tracePt t="19154" x="3925888" y="2889250"/>
          <p14:tracePt t="19162" x="3883025" y="2889250"/>
          <p14:tracePt t="19170" x="3848100" y="2889250"/>
          <p14:tracePt t="19178" x="3822700" y="2889250"/>
          <p14:tracePt t="19186" x="3797300" y="2889250"/>
          <p14:tracePt t="19194" x="3763963" y="2889250"/>
          <p14:tracePt t="19202" x="3721100" y="2889250"/>
          <p14:tracePt t="19210" x="3687763" y="2889250"/>
          <p14:tracePt t="19218" x="3678238" y="2889250"/>
          <p14:tracePt t="19226" x="3636963" y="2881313"/>
          <p14:tracePt t="19234" x="3619500" y="2881313"/>
          <p14:tracePt t="19242" x="3602038" y="2881313"/>
          <p14:tracePt t="19250" x="3576638" y="2881313"/>
          <p14:tracePt t="19258" x="3543300" y="2871788"/>
          <p14:tracePt t="19266" x="3500438" y="2871788"/>
          <p14:tracePt t="19274" x="3475038" y="2871788"/>
          <p14:tracePt t="19281" x="3449638" y="2871788"/>
          <p14:tracePt t="19290" x="3424238" y="2871788"/>
          <p14:tracePt t="19298" x="3406775" y="2871788"/>
          <p14:tracePt t="19306" x="3363913" y="2871788"/>
          <p14:tracePt t="19314" x="3330575" y="2871788"/>
          <p14:tracePt t="19322" x="3305175" y="2871788"/>
          <p14:tracePt t="19330" x="3279775" y="2871788"/>
          <p14:tracePt t="19338" x="3244850" y="2881313"/>
          <p14:tracePt t="19346" x="3236913" y="2881313"/>
          <p14:tracePt t="19354" x="3228975" y="2889250"/>
          <p14:tracePt t="19362" x="3211513" y="2889250"/>
          <p14:tracePt t="19370" x="3186113" y="2897188"/>
          <p14:tracePt t="19378" x="3178175" y="2906713"/>
          <p14:tracePt t="19386" x="3143250" y="2914650"/>
          <p14:tracePt t="19394" x="3127375" y="2932113"/>
          <p14:tracePt t="19402" x="3092450" y="2940050"/>
          <p14:tracePt t="19410" x="3049588" y="2949575"/>
          <p14:tracePt t="19418" x="3024188" y="2965450"/>
          <p14:tracePt t="19426" x="2982913" y="2982913"/>
          <p14:tracePt t="19434" x="2955925" y="2990850"/>
          <p14:tracePt t="19442" x="2922588" y="2990850"/>
          <p14:tracePt t="19450" x="2879725" y="3016250"/>
          <p14:tracePt t="19458" x="2828925" y="3059113"/>
          <p14:tracePt t="19466" x="2811463" y="3067050"/>
          <p14:tracePt t="19474" x="2795588" y="3101975"/>
          <p14:tracePt t="19482" x="2778125" y="3144838"/>
          <p14:tracePt t="19490" x="2770188" y="3186113"/>
          <p14:tracePt t="19498" x="2770188" y="3228975"/>
          <p14:tracePt t="19506" x="2770188" y="3246438"/>
          <p14:tracePt t="19514" x="2770188" y="3271838"/>
          <p14:tracePt t="19522" x="2770188" y="3279775"/>
          <p14:tracePt t="19530" x="2778125" y="3314700"/>
          <p14:tracePt t="19546" x="2786063" y="3314700"/>
          <p14:tracePt t="19554" x="2811463" y="3322638"/>
          <p14:tracePt t="19562" x="2811463" y="3330575"/>
          <p14:tracePt t="19570" x="2820988" y="3340100"/>
          <p14:tracePt t="19610" x="2828925" y="3340100"/>
          <p14:tracePt t="19626" x="2838450" y="3340100"/>
          <p14:tracePt t="19634" x="2846388" y="3340100"/>
          <p14:tracePt t="19642" x="2863850" y="3340100"/>
          <p14:tracePt t="19650" x="2879725" y="3340100"/>
          <p14:tracePt t="19658" x="2914650" y="3340100"/>
          <p14:tracePt t="19666" x="2940050" y="3340100"/>
          <p14:tracePt t="19674" x="2965450" y="3340100"/>
          <p14:tracePt t="19682" x="2998788" y="3340100"/>
          <p14:tracePt t="19690" x="3033713" y="3340100"/>
          <p14:tracePt t="19698" x="3059113" y="3340100"/>
          <p14:tracePt t="19705" x="3084513" y="3340100"/>
          <p14:tracePt t="19714" x="3135313" y="3322638"/>
          <p14:tracePt t="19722" x="3168650" y="3322638"/>
          <p14:tracePt t="19729" x="3219450" y="3322638"/>
          <p14:tracePt t="19738" x="3254375" y="3314700"/>
          <p14:tracePt t="19746" x="3297238" y="3297238"/>
          <p14:tracePt t="19754" x="3348038" y="3297238"/>
          <p14:tracePt t="19762" x="3389313" y="3289300"/>
          <p14:tracePt t="19770" x="3432175" y="3279775"/>
          <p14:tracePt t="19778" x="3475038" y="3254375"/>
          <p14:tracePt t="19786" x="3508375" y="3246438"/>
          <p14:tracePt t="19794" x="3533775" y="3238500"/>
          <p14:tracePt t="19802" x="3559175" y="3228975"/>
          <p14:tracePt t="19810" x="3586163" y="3221038"/>
          <p14:tracePt t="19818" x="3611563" y="3195638"/>
          <p14:tracePt t="19826" x="3619500" y="3186113"/>
          <p14:tracePt t="19834" x="3644900" y="3170238"/>
          <p14:tracePt t="19842" x="3652838" y="3160713"/>
          <p14:tracePt t="19850" x="3652838" y="3135313"/>
          <p14:tracePt t="19858" x="3652838" y="3101975"/>
          <p14:tracePt t="19866" x="3652838" y="3084513"/>
          <p14:tracePt t="19874" x="3652838" y="3059113"/>
          <p14:tracePt t="19882" x="3652838" y="3025775"/>
          <p14:tracePt t="19890" x="3652838" y="3008313"/>
          <p14:tracePt t="19898" x="3652838" y="2990850"/>
          <p14:tracePt t="19906" x="3652838" y="2965450"/>
          <p14:tracePt t="19914" x="3636963" y="2949575"/>
          <p14:tracePt t="19922" x="3627438" y="2932113"/>
          <p14:tracePt t="19930" x="3602038" y="2897188"/>
          <p14:tracePt t="19946" x="3594100" y="2889250"/>
          <p14:tracePt t="19953" x="3576638" y="2871788"/>
          <p14:tracePt t="19962" x="3551238" y="2863850"/>
          <p14:tracePt t="19970" x="3517900" y="2846388"/>
          <p14:tracePt t="19978" x="3482975" y="2820988"/>
          <p14:tracePt t="19986" x="3467100" y="2813050"/>
          <p14:tracePt t="19994" x="3424238" y="2787650"/>
          <p14:tracePt t="20002" x="3389313" y="2770188"/>
          <p14:tracePt t="20010" x="3355975" y="2762250"/>
          <p14:tracePt t="20018" x="3322638" y="2736850"/>
          <p14:tracePt t="20026" x="3305175" y="2736850"/>
          <p14:tracePt t="20034" x="3270250" y="2719388"/>
          <p14:tracePt t="20042" x="3262313" y="2719388"/>
          <p14:tracePt t="20050" x="3254375" y="2711450"/>
          <p14:tracePt t="20058" x="3236913" y="2701925"/>
          <p14:tracePt t="20074" x="3228975" y="2701925"/>
          <p14:tracePt t="20090" x="3203575" y="2701925"/>
          <p14:tracePt t="20098" x="3194050" y="2701925"/>
          <p14:tracePt t="20106" x="3168650" y="2701925"/>
          <p14:tracePt t="20113" x="3152775" y="2701925"/>
          <p14:tracePt t="20122" x="3127375" y="2701925"/>
          <p14:tracePt t="20130" x="3100388" y="2701925"/>
          <p14:tracePt t="20138" x="3074988" y="2701925"/>
          <p14:tracePt t="20146" x="3049588" y="2701925"/>
          <p14:tracePt t="20153" x="2998788" y="2719388"/>
          <p14:tracePt t="20162" x="2965450" y="2719388"/>
          <p14:tracePt t="20170" x="2940050" y="2736850"/>
          <p14:tracePt t="20178" x="2930525" y="2744788"/>
          <p14:tracePt t="20186" x="2897188" y="2752725"/>
          <p14:tracePt t="20193" x="2879725" y="2762250"/>
          <p14:tracePt t="20202" x="2863850" y="2778125"/>
          <p14:tracePt t="20210" x="2854325" y="2778125"/>
          <p14:tracePt t="20217" x="2828925" y="2787650"/>
          <p14:tracePt t="20225" x="2820988" y="2795588"/>
          <p14:tracePt t="20234" x="2811463" y="2805113"/>
          <p14:tracePt t="20241" x="2795588" y="2820988"/>
          <p14:tracePt t="20258" x="2778125" y="2838450"/>
          <p14:tracePt t="20266" x="2770188" y="2855913"/>
          <p14:tracePt t="20274" x="2760663" y="2871788"/>
          <p14:tracePt t="20282" x="2752725" y="2897188"/>
          <p14:tracePt t="20289" x="2744788" y="2906713"/>
          <p14:tracePt t="20298" x="2744788" y="2932113"/>
          <p14:tracePt t="20306" x="2735263" y="2965450"/>
          <p14:tracePt t="20314" x="2735263" y="2982913"/>
          <p14:tracePt t="20322" x="2719388" y="3016250"/>
          <p14:tracePt t="20330" x="2719388" y="3033713"/>
          <p14:tracePt t="20337" x="2709863" y="3059113"/>
          <p14:tracePt t="20346" x="2701925" y="3076575"/>
          <p14:tracePt t="20354" x="2693988" y="3084513"/>
          <p14:tracePt t="20361" x="2693988" y="3094038"/>
          <p14:tracePt t="20370" x="2693988" y="3109913"/>
          <p14:tracePt t="20378" x="2693988" y="3119438"/>
          <p14:tracePt t="20386" x="2693988" y="3144838"/>
          <p14:tracePt t="20401" x="2693988" y="3152775"/>
          <p14:tracePt t="20410" x="2693988" y="3160713"/>
          <p14:tracePt t="20418" x="2693988" y="3178175"/>
          <p14:tracePt t="20434" x="2693988" y="3203575"/>
          <p14:tracePt t="20442" x="2701925" y="3221038"/>
          <p14:tracePt t="20450" x="2719388" y="3228975"/>
          <p14:tracePt t="20457" x="2719388" y="3238500"/>
          <p14:tracePt t="20466" x="2744788" y="3263900"/>
          <p14:tracePt t="20474" x="2752725" y="3263900"/>
          <p14:tracePt t="20482" x="2770188" y="3271838"/>
          <p14:tracePt t="20490" x="2803525" y="3297238"/>
          <p14:tracePt t="20498" x="2811463" y="3297238"/>
          <p14:tracePt t="20506" x="2838450" y="3305175"/>
          <p14:tracePt t="20514" x="2854325" y="3314700"/>
          <p14:tracePt t="20522" x="2879725" y="3330575"/>
          <p14:tracePt t="20530" x="2905125" y="3340100"/>
          <p14:tracePt t="20538" x="2914650" y="3340100"/>
          <p14:tracePt t="20546" x="2930525" y="3340100"/>
          <p14:tracePt t="20554" x="2965450" y="3340100"/>
          <p14:tracePt t="20562" x="2982913" y="3340100"/>
          <p14:tracePt t="20570" x="3008313" y="3340100"/>
          <p14:tracePt t="20578" x="3041650" y="3340100"/>
          <p14:tracePt t="20586" x="3067050" y="3340100"/>
          <p14:tracePt t="20594" x="3100388" y="3340100"/>
          <p14:tracePt t="20602" x="3127375" y="3340100"/>
          <p14:tracePt t="20609" x="3160713" y="3330575"/>
          <p14:tracePt t="20618" x="3194050" y="3322638"/>
          <p14:tracePt t="20626" x="3203575" y="3314700"/>
          <p14:tracePt t="20634" x="3236913" y="3289300"/>
          <p14:tracePt t="20642" x="3262313" y="3279775"/>
          <p14:tracePt t="20650" x="3287713" y="3254375"/>
          <p14:tracePt t="20658" x="3305175" y="3238500"/>
          <p14:tracePt t="20666" x="3330575" y="3203575"/>
          <p14:tracePt t="20674" x="3338513" y="3203575"/>
          <p14:tracePt t="20682" x="3348038" y="3178175"/>
          <p14:tracePt t="20690" x="3355975" y="3135313"/>
          <p14:tracePt t="20698" x="3355975" y="3119438"/>
          <p14:tracePt t="20706" x="3363913" y="3101975"/>
          <p14:tracePt t="20714" x="3363913" y="3067050"/>
          <p14:tracePt t="20722" x="3363913" y="3051175"/>
          <p14:tracePt t="20730" x="3363913" y="3033713"/>
          <p14:tracePt t="20738" x="3348038" y="3008313"/>
          <p14:tracePt t="20746" x="3330575" y="2982913"/>
          <p14:tracePt t="20754" x="3322638" y="2965450"/>
          <p14:tracePt t="20762" x="3305175" y="2957513"/>
          <p14:tracePt t="20770" x="3270250" y="2932113"/>
          <p14:tracePt t="20778" x="3244850" y="2932113"/>
          <p14:tracePt t="20786" x="3228975" y="2922588"/>
          <p14:tracePt t="20794" x="3211513" y="2897188"/>
          <p14:tracePt t="20802" x="3194050" y="2897188"/>
          <p14:tracePt t="20810" x="3160713" y="2897188"/>
          <p14:tracePt t="20818" x="3127375" y="2897188"/>
          <p14:tracePt t="20826" x="3109913" y="2889250"/>
          <p14:tracePt t="20834" x="3084513" y="2889250"/>
          <p14:tracePt t="20842" x="3049588" y="2889250"/>
          <p14:tracePt t="20850" x="3041650" y="2889250"/>
          <p14:tracePt t="20858" x="3008313" y="2881313"/>
          <p14:tracePt t="20866" x="2990850" y="2881313"/>
          <p14:tracePt t="20874" x="2947988" y="2881313"/>
          <p14:tracePt t="20882" x="2922588" y="2881313"/>
          <p14:tracePt t="20890" x="2889250" y="2881313"/>
          <p14:tracePt t="20898" x="2846388" y="2881313"/>
          <p14:tracePt t="20906" x="2811463" y="2881313"/>
          <p14:tracePt t="20914" x="2795588" y="2881313"/>
          <p14:tracePt t="20922" x="2770188" y="2881313"/>
          <p14:tracePt t="20929" x="2752725" y="2881313"/>
          <p14:tracePt t="20938" x="2727325" y="2881313"/>
          <p14:tracePt t="20946" x="2719388" y="2897188"/>
          <p14:tracePt t="20955" x="2701925" y="2906713"/>
          <p14:tracePt t="20968" x="2684463" y="2932113"/>
          <p14:tracePt t="20970" x="2676525" y="2940050"/>
          <p14:tracePt t="20986" x="2668588" y="2974975"/>
          <p14:tracePt t="21001" x="2668588" y="3000375"/>
          <p14:tracePt t="21010" x="2659063" y="3016250"/>
          <p14:tracePt t="21018" x="2659063" y="3025775"/>
          <p14:tracePt t="21026" x="2659063" y="3051175"/>
          <p14:tracePt t="21034" x="2659063" y="3059113"/>
          <p14:tracePt t="21042" x="2659063" y="3084513"/>
          <p14:tracePt t="21050" x="2659063" y="3109913"/>
          <p14:tracePt t="21058" x="2659063" y="3119438"/>
          <p14:tracePt t="21074" x="2668588" y="3170238"/>
          <p14:tracePt t="21090" x="2684463" y="3195638"/>
          <p14:tracePt t="21097" x="2701925" y="3203575"/>
          <p14:tracePt t="21106" x="2735263" y="3228975"/>
          <p14:tracePt t="21114" x="2752725" y="3238500"/>
          <p14:tracePt t="21122" x="2770188" y="3246438"/>
          <p14:tracePt t="21130" x="2803525" y="3263900"/>
          <p14:tracePt t="21138" x="2820988" y="3279775"/>
          <p14:tracePt t="21146" x="2854325" y="3289300"/>
          <p14:tracePt t="21154" x="2889250" y="3305175"/>
          <p14:tracePt t="21162" x="2947988" y="3314700"/>
          <p14:tracePt t="21169" x="2990850" y="3314700"/>
          <p14:tracePt t="21178" x="3041650" y="3322638"/>
          <p14:tracePt t="21186" x="3100388" y="3322638"/>
          <p14:tracePt t="21194" x="3143250" y="3322638"/>
          <p14:tracePt t="21202" x="3186113" y="3322638"/>
          <p14:tracePt t="21209" x="3219450" y="3322638"/>
          <p14:tracePt t="21218" x="3270250" y="3322638"/>
          <p14:tracePt t="21225" x="3313113" y="3322638"/>
          <p14:tracePt t="21234" x="3355975" y="3322638"/>
          <p14:tracePt t="21242" x="3389313" y="3322638"/>
          <p14:tracePt t="21250" x="3424238" y="3314700"/>
          <p14:tracePt t="21258" x="3467100" y="3305175"/>
          <p14:tracePt t="21266" x="3482975" y="3305175"/>
          <p14:tracePt t="21274" x="3517900" y="3271838"/>
          <p14:tracePt t="21282" x="3533775" y="3263900"/>
          <p14:tracePt t="21290" x="3559175" y="3238500"/>
          <p14:tracePt t="21298" x="3568700" y="3203575"/>
          <p14:tracePt t="21306" x="3576638" y="3186113"/>
          <p14:tracePt t="21314" x="3594100" y="3144838"/>
          <p14:tracePt t="21322" x="3594100" y="3109913"/>
          <p14:tracePt t="21330" x="3602038" y="3076575"/>
          <p14:tracePt t="21338" x="3602038" y="3059113"/>
          <p14:tracePt t="21346" x="3602038" y="3025775"/>
          <p14:tracePt t="21354" x="3594100" y="2982913"/>
          <p14:tracePt t="21361" x="3568700" y="2914650"/>
          <p14:tracePt t="21370" x="3543300" y="2881313"/>
          <p14:tracePt t="21378" x="3500438" y="2830513"/>
          <p14:tracePt t="21385" x="3482975" y="2813050"/>
          <p14:tracePt t="21394" x="3457575" y="2787650"/>
          <p14:tracePt t="21402" x="3432175" y="2787650"/>
          <p14:tracePt t="21410" x="3414713" y="2778125"/>
          <p14:tracePt t="21418" x="3389313" y="2762250"/>
          <p14:tracePt t="21426" x="3363913" y="2752725"/>
          <p14:tracePt t="21434" x="3348038" y="2752725"/>
          <p14:tracePt t="21442" x="3313113" y="2744788"/>
          <p14:tracePt t="21449" x="3305175" y="2744788"/>
          <p14:tracePt t="21458" x="3297238" y="2736850"/>
          <p14:tracePt t="21482" x="3279775" y="2736850"/>
          <p14:tracePt t="21490" x="3254375" y="2736850"/>
          <p14:tracePt t="21497" x="3244850" y="2736850"/>
          <p14:tracePt t="21506" x="3219450" y="2744788"/>
          <p14:tracePt t="21514" x="3203575" y="2762250"/>
          <p14:tracePt t="21522" x="3178175" y="2778125"/>
          <p14:tracePt t="21529" x="3160713" y="2795588"/>
          <p14:tracePt t="21538" x="3127375" y="2838450"/>
          <p14:tracePt t="21546" x="3109913" y="2846388"/>
          <p14:tracePt t="21554" x="3100388" y="2863850"/>
          <p14:tracePt t="21562" x="3074988" y="2897188"/>
          <p14:tracePt t="21570" x="3067050" y="2914650"/>
          <p14:tracePt t="21578" x="3067050" y="2922588"/>
          <p14:tracePt t="21586" x="3059113" y="2957513"/>
          <p14:tracePt t="21602" x="3059113" y="2965450"/>
          <p14:tracePt t="21610" x="3059113" y="2974975"/>
          <p14:tracePt t="21618" x="3049588" y="2990850"/>
          <p14:tracePt t="21626" x="3049588" y="3000375"/>
          <p14:tracePt t="21634" x="3049588" y="3008313"/>
          <p14:tracePt t="21642" x="3049588" y="3016250"/>
          <p14:tracePt t="21649" x="3049588" y="3033713"/>
          <p14:tracePt t="21658" x="3049588" y="3041650"/>
          <p14:tracePt t="21666" x="3049588" y="3051175"/>
          <p14:tracePt t="21682" x="3049588" y="3059113"/>
          <p14:tracePt t="21690" x="3067050" y="3076575"/>
          <p14:tracePt t="21697" x="3067050" y="3084513"/>
          <p14:tracePt t="21706" x="3074988" y="3094038"/>
          <p14:tracePt t="21722" x="3092450" y="3094038"/>
          <p14:tracePt t="21730" x="3100388" y="3094038"/>
          <p14:tracePt t="21738" x="3117850" y="3094038"/>
          <p14:tracePt t="21746" x="3135313" y="3101975"/>
          <p14:tracePt t="21754" x="3160713" y="3101975"/>
          <p14:tracePt t="21762" x="3178175" y="3101975"/>
          <p14:tracePt t="21769" x="3203575" y="3101975"/>
          <p14:tracePt t="21778" x="3211513" y="3101975"/>
          <p14:tracePt t="21786" x="3228975" y="3101975"/>
          <p14:tracePt t="21794" x="3236913" y="3101975"/>
          <p14:tracePt t="21801" x="3254375" y="3101975"/>
          <p14:tracePt t="21810" x="3262313" y="3101975"/>
          <p14:tracePt t="21826" x="3270250" y="3101975"/>
          <p14:tracePt t="21842" x="3279775" y="3101975"/>
          <p14:tracePt t="21850" x="3287713" y="3101975"/>
          <p14:tracePt t="21866" x="3287713" y="3094038"/>
          <p14:tracePt t="21874" x="3287713" y="3084513"/>
          <p14:tracePt t="21890" x="3305175" y="3067050"/>
          <p14:tracePt t="21898" x="3313113" y="3051175"/>
          <p14:tracePt t="21906" x="3313113" y="3041650"/>
          <p14:tracePt t="21914" x="3322638" y="3008313"/>
          <p14:tracePt t="21922" x="3330575" y="2974975"/>
          <p14:tracePt t="21930" x="3348038" y="2957513"/>
          <p14:tracePt t="21938" x="3355975" y="2932113"/>
          <p14:tracePt t="21946" x="3381375" y="2889250"/>
          <p14:tracePt t="21954" x="3414713" y="2855913"/>
          <p14:tracePt t="21962" x="3449638" y="2813050"/>
          <p14:tracePt t="21970" x="3500438" y="2770188"/>
          <p14:tracePt t="21978" x="3533775" y="2744788"/>
          <p14:tracePt t="21986" x="3611563" y="2711450"/>
          <p14:tracePt t="21994" x="3652838" y="2686050"/>
          <p14:tracePt t="22002" x="3738563" y="2651125"/>
          <p14:tracePt t="22010" x="3814763" y="2643188"/>
          <p14:tracePt t="22018" x="3959225" y="2617788"/>
          <p14:tracePt t="22026" x="4070350" y="2592388"/>
          <p14:tracePt t="22034" x="4230688" y="2574925"/>
          <p14:tracePt t="22041" x="4341813" y="2574925"/>
          <p14:tracePt t="22050" x="4503738" y="2532063"/>
          <p14:tracePt t="22058" x="4646613" y="2532063"/>
          <p14:tracePt t="22066" x="4757738" y="2524125"/>
          <p14:tracePt t="22074" x="4876800" y="2506663"/>
          <p14:tracePt t="22082" x="5029200" y="2506663"/>
          <p14:tracePt t="22089" x="5165725" y="2506663"/>
          <p14:tracePt t="22098" x="5343525" y="2498725"/>
          <p14:tracePt t="22106" x="5472113" y="2498725"/>
          <p14:tracePt t="22114" x="5641975" y="2498725"/>
          <p14:tracePt t="22122" x="5794375" y="2498725"/>
          <p14:tracePt t="22130" x="5956300" y="2498725"/>
          <p14:tracePt t="22137" x="6108700" y="2498725"/>
          <p14:tracePt t="22146" x="6245225" y="2498725"/>
          <p14:tracePt t="22154" x="6389688" y="2498725"/>
          <p14:tracePt t="22162" x="6516688" y="2498725"/>
          <p14:tracePt t="22170" x="6643688" y="2498725"/>
          <p14:tracePt t="22178" x="6754813" y="2498725"/>
          <p14:tracePt t="22186" x="6881813" y="2498725"/>
          <p14:tracePt t="22194" x="6992938" y="2498725"/>
          <p14:tracePt t="22201" x="7112000" y="2516188"/>
          <p14:tracePt t="22209" x="7196138" y="2524125"/>
          <p14:tracePt t="22218" x="7289800" y="2524125"/>
          <p14:tracePt t="22226" x="7383463" y="2524125"/>
          <p14:tracePt t="22234" x="7477125" y="2524125"/>
          <p14:tracePt t="22242" x="7561263" y="2524125"/>
          <p14:tracePt t="22250" x="7637463" y="2524125"/>
          <p14:tracePt t="22257" x="7723188" y="2524125"/>
          <p14:tracePt t="22266" x="7791450" y="2524125"/>
          <p14:tracePt t="22274" x="7850188" y="2524125"/>
          <p14:tracePt t="22282" x="7935913" y="2524125"/>
          <p14:tracePt t="22289" x="7977188" y="2524125"/>
          <p14:tracePt t="22298" x="8037513" y="2524125"/>
          <p14:tracePt t="22306" x="8070850" y="2524125"/>
          <p14:tracePt t="22314" x="8113713" y="2524125"/>
          <p14:tracePt t="22322" x="8139113" y="2524125"/>
          <p14:tracePt t="22330" x="8164513" y="2524125"/>
          <p14:tracePt t="22338" x="8207375" y="2524125"/>
          <p14:tracePt t="22346" x="8250238" y="2532063"/>
          <p14:tracePt t="22354" x="8301038" y="2541588"/>
          <p14:tracePt t="22362" x="8385175" y="2541588"/>
          <p14:tracePt t="22370" x="8445500" y="2549525"/>
          <p14:tracePt t="22378" x="8529638" y="2549525"/>
          <p14:tracePt t="22386" x="8615363" y="2574925"/>
          <p14:tracePt t="22394" x="8699500" y="2574925"/>
          <p14:tracePt t="22402" x="8777288" y="2582863"/>
          <p14:tracePt t="22410" x="8861425" y="2592388"/>
          <p14:tracePt t="22418" x="8929688" y="2592388"/>
          <p14:tracePt t="22426" x="8980488" y="2592388"/>
          <p14:tracePt t="22434" x="9064625" y="2592388"/>
          <p14:tracePt t="22442" x="9107488" y="2592388"/>
          <p14:tracePt t="22450" x="9142413" y="2582863"/>
          <p14:tracePt t="22458" x="9158288" y="2574925"/>
          <p14:tracePt t="22466" x="9175750" y="2566988"/>
          <p14:tracePt t="22482" x="9183688" y="2566988"/>
          <p14:tracePt t="22546" x="9193213" y="2566988"/>
          <p14:tracePt t="22562" x="9209088" y="2566988"/>
          <p14:tracePt t="22570" x="9218613" y="2566988"/>
          <p14:tracePt t="22586" x="9226550" y="2574925"/>
          <p14:tracePt t="22602" x="9226550" y="2582863"/>
          <p14:tracePt t="22626" x="9226550" y="2600325"/>
          <p14:tracePt t="22634" x="9236075" y="2617788"/>
          <p14:tracePt t="22650" x="9236075" y="2633663"/>
          <p14:tracePt t="22658" x="9251950" y="2651125"/>
          <p14:tracePt t="22666" x="9261475" y="2651125"/>
          <p14:tracePt t="22674" x="9286875" y="2668588"/>
          <p14:tracePt t="22682" x="9302750" y="2693988"/>
          <p14:tracePt t="22690" x="9328150" y="2701925"/>
          <p14:tracePt t="22698" x="9337675" y="2711450"/>
          <p14:tracePt t="22858" x="9337675" y="2693988"/>
          <p14:tracePt t="23018" x="9337675" y="2711450"/>
          <p14:tracePt t="23026" x="9337675" y="2719388"/>
          <p14:tracePt t="23034" x="9337675" y="2744788"/>
          <p14:tracePt t="23042" x="9337675" y="2762250"/>
          <p14:tracePt t="23058" x="9337675" y="2787650"/>
          <p14:tracePt t="23066" x="9337675" y="2813050"/>
          <p14:tracePt t="23074" x="9345613" y="2838450"/>
          <p14:tracePt t="23082" x="9345613" y="2855913"/>
          <p14:tracePt t="23090" x="9363075" y="2871788"/>
          <p14:tracePt t="23114" x="9363075" y="2889250"/>
          <p14:tracePt t="23122" x="9363075" y="2897188"/>
          <p14:tracePt t="23146" x="9353550" y="2914650"/>
          <p14:tracePt t="23154" x="9353550" y="2922588"/>
          <p14:tracePt t="23162" x="9353550" y="2949575"/>
          <p14:tracePt t="23178" x="9353550" y="2957513"/>
          <p14:tracePt t="23186" x="9353550" y="2965450"/>
          <p14:tracePt t="23194" x="9345613" y="2974975"/>
          <p14:tracePt t="23210" x="9337675" y="2982913"/>
          <p14:tracePt t="23218" x="9337675" y="2990850"/>
          <p14:tracePt t="23242" x="9337675" y="3000375"/>
          <p14:tracePt t="23250" x="9337675" y="3008313"/>
          <p14:tracePt t="23258" x="9337675" y="3016250"/>
          <p14:tracePt t="23274" x="9337675" y="3025775"/>
          <p14:tracePt t="23282" x="9337675" y="3033713"/>
          <p14:tracePt t="23290" x="9337675" y="3051175"/>
          <p14:tracePt t="23298" x="9337675" y="3067050"/>
          <p14:tracePt t="23322" x="9337675" y="3084513"/>
          <p14:tracePt t="23330" x="9337675" y="3094038"/>
          <p14:tracePt t="23346" x="9328150" y="3127375"/>
          <p14:tracePt t="23370" x="9328150" y="3135313"/>
          <p14:tracePt t="23377" x="9328150" y="3152775"/>
          <p14:tracePt t="23394" x="9328150" y="3170238"/>
          <p14:tracePt t="23402" x="9328150" y="3186113"/>
          <p14:tracePt t="23418" x="9328150" y="3203575"/>
          <p14:tracePt t="23426" x="9328150" y="3228975"/>
          <p14:tracePt t="23434" x="9328150" y="3238500"/>
          <p14:tracePt t="23442" x="9337675" y="3246438"/>
          <p14:tracePt t="23450" x="9337675" y="3254375"/>
          <p14:tracePt t="23466" x="9345613" y="3279775"/>
          <p14:tracePt t="23474" x="9345613" y="3289300"/>
          <p14:tracePt t="23490" x="9345613" y="3305175"/>
          <p14:tracePt t="23610" x="9345613" y="3314700"/>
          <p14:tracePt t="23618" x="9337675" y="3305175"/>
          <p14:tracePt t="23626" x="9328150" y="3289300"/>
          <p14:tracePt t="23634" x="9320213" y="3271838"/>
          <p14:tracePt t="23642" x="9312275" y="3246438"/>
          <p14:tracePt t="23650" x="9312275" y="3221038"/>
          <p14:tracePt t="23666" x="9302750" y="3195638"/>
          <p14:tracePt t="23673" x="9302750" y="3186113"/>
          <p14:tracePt t="23682" x="9294813" y="3178175"/>
          <p14:tracePt t="23697" x="9294813" y="3160713"/>
          <p14:tracePt t="23722" x="9294813" y="3152775"/>
          <p14:tracePt t="23730" x="9286875" y="3135313"/>
          <p14:tracePt t="23738" x="9286875" y="3127375"/>
          <p14:tracePt t="23746" x="9286875" y="3119438"/>
          <p14:tracePt t="23754" x="9286875" y="3109913"/>
          <p14:tracePt t="23762" x="9286875" y="3094038"/>
          <p14:tracePt t="23770" x="9286875" y="3084513"/>
          <p14:tracePt t="23778" x="9286875" y="3067050"/>
          <p14:tracePt t="23786" x="9286875" y="3051175"/>
          <p14:tracePt t="23794" x="9286875" y="3025775"/>
          <p14:tracePt t="23802" x="9286875" y="3016250"/>
          <p14:tracePt t="23810" x="9286875" y="2990850"/>
          <p14:tracePt t="23818" x="9269413" y="2957513"/>
          <p14:tracePt t="23825" x="9269413" y="2949575"/>
          <p14:tracePt t="23834" x="9261475" y="2932113"/>
          <p14:tracePt t="23842" x="9261475" y="2914650"/>
          <p14:tracePt t="23858" x="9261475" y="2897188"/>
          <p14:tracePt t="23866" x="9261475" y="2871788"/>
          <p14:tracePt t="23890" x="9261475" y="2863850"/>
          <p14:tracePt t="23898" x="9261475" y="2846388"/>
          <p14:tracePt t="23906" x="9261475" y="2838450"/>
          <p14:tracePt t="23914" x="9261475" y="2830513"/>
          <p14:tracePt t="23921" x="9261475" y="2820988"/>
          <p14:tracePt t="23930" x="9261475" y="2813050"/>
          <p14:tracePt t="23938" x="9261475" y="2795588"/>
          <p14:tracePt t="23946" x="9261475" y="2778125"/>
          <p14:tracePt t="23954" x="9261475" y="2762250"/>
          <p14:tracePt t="23962" x="9261475" y="2736850"/>
          <p14:tracePt t="23970" x="9261475" y="2727325"/>
          <p14:tracePt t="23978" x="9261475" y="2711450"/>
          <p14:tracePt t="23986" x="9261475" y="2701925"/>
          <p14:tracePt t="23993" x="9251950" y="2693988"/>
          <p14:tracePt t="24002" x="9251950" y="2676525"/>
          <p14:tracePt t="24018" x="9251950" y="2660650"/>
          <p14:tracePt t="24026" x="9251950" y="2651125"/>
          <p14:tracePt t="24034" x="9244013" y="2643188"/>
          <p14:tracePt t="24041" x="9244013" y="2633663"/>
          <p14:tracePt t="24050" x="9244013" y="2625725"/>
          <p14:tracePt t="24066" x="9244013" y="2617788"/>
          <p14:tracePt t="24082" x="9244013" y="2608263"/>
          <p14:tracePt t="24122" x="9244013" y="2600325"/>
          <p14:tracePt t="26210" x="9218613" y="2592388"/>
          <p14:tracePt t="26218" x="9142413" y="2592388"/>
          <p14:tracePt t="26226" x="9117013" y="2592388"/>
          <p14:tracePt t="26234" x="9091613" y="2592388"/>
          <p14:tracePt t="26242" x="9056688" y="2592388"/>
          <p14:tracePt t="26250" x="9013825" y="2592388"/>
          <p14:tracePt t="26257" x="9005888" y="2592388"/>
          <p14:tracePt t="26266" x="8972550" y="2592388"/>
          <p14:tracePt t="26274" x="8947150" y="2608263"/>
          <p14:tracePt t="26282" x="8921750" y="2617788"/>
          <p14:tracePt t="26290" x="8912225" y="2617788"/>
          <p14:tracePt t="26297" x="8894763" y="2617788"/>
          <p14:tracePt t="26306" x="8886825" y="2617788"/>
          <p14:tracePt t="26313" x="8861425" y="2625725"/>
          <p14:tracePt t="26329" x="8853488" y="2625725"/>
          <p14:tracePt t="26338" x="8836025" y="2625725"/>
          <p14:tracePt t="26346" x="8828088" y="2625725"/>
          <p14:tracePt t="26354" x="8810625" y="2633663"/>
          <p14:tracePt t="26361" x="8810625" y="2643188"/>
          <p14:tracePt t="26426" x="8802688" y="2643188"/>
          <p14:tracePt t="26442" x="8785225" y="2651125"/>
          <p14:tracePt t="26458" x="8759825" y="2660650"/>
          <p14:tracePt t="26466" x="8742363" y="2676525"/>
          <p14:tracePt t="26474" x="8716963" y="2693988"/>
          <p14:tracePt t="26482" x="8691563" y="2701925"/>
          <p14:tracePt t="26490" x="8658225" y="2727325"/>
          <p14:tracePt t="26498" x="8632825" y="2736850"/>
          <p14:tracePt t="26505" x="8605838" y="2744788"/>
          <p14:tracePt t="26513" x="8580438" y="2762250"/>
          <p14:tracePt t="26522" x="8564563" y="2762250"/>
          <p14:tracePt t="26530" x="8529638" y="2778125"/>
          <p14:tracePt t="26538" x="8521700" y="2778125"/>
          <p14:tracePt t="26545" x="8513763" y="2787650"/>
          <p14:tracePt t="26554" x="8496300" y="2787650"/>
          <p14:tracePt t="26561" x="8470900" y="2805113"/>
          <p14:tracePt t="26570" x="8445500" y="2813050"/>
          <p14:tracePt t="26577" x="8394700" y="2846388"/>
          <p14:tracePt t="26586" x="8326438" y="2863850"/>
          <p14:tracePt t="26593" x="8258175" y="2897188"/>
          <p14:tracePt t="26601" x="8181975" y="2906713"/>
          <p14:tracePt t="26609" x="8096250" y="2932113"/>
          <p14:tracePt t="26618" x="8004175" y="2965450"/>
          <p14:tracePt t="26626" x="7918450" y="2990850"/>
          <p14:tracePt t="26633" x="7842250" y="2990850"/>
          <p14:tracePt t="26641" x="7773988" y="3008313"/>
          <p14:tracePt t="26650" x="7680325" y="3016250"/>
          <p14:tracePt t="26657" x="7596188" y="3033713"/>
          <p14:tracePt t="26666" x="7493000" y="3041650"/>
          <p14:tracePt t="26673" x="7383463" y="3067050"/>
          <p14:tracePt t="26682" x="7281863" y="3076575"/>
          <p14:tracePt t="26690" x="7196138" y="3084513"/>
          <p14:tracePt t="26697" x="7112000" y="3094038"/>
          <p14:tracePt t="26706" x="7034213" y="3119438"/>
          <p14:tracePt t="26713" x="6950075" y="3127375"/>
          <p14:tracePt t="26722" x="6856413" y="3144838"/>
          <p14:tracePt t="26729" x="6770688" y="3152775"/>
          <p14:tracePt t="26738" x="6704013" y="3152775"/>
          <p14:tracePt t="26745" x="6610350" y="3170238"/>
          <p14:tracePt t="26754" x="6542088" y="3186113"/>
          <p14:tracePt t="26762" x="6440488" y="3195638"/>
          <p14:tracePt t="26770" x="6380163" y="3203575"/>
          <p14:tracePt t="26777" x="6296025" y="3228975"/>
          <p14:tracePt t="26786" x="6261100" y="3228975"/>
          <p14:tracePt t="26793" x="6219825" y="3238500"/>
          <p14:tracePt t="26802" x="6176963" y="3238500"/>
          <p14:tracePt t="26810" x="6151563" y="3246438"/>
          <p14:tracePt t="26818" x="6116638" y="3246438"/>
          <p14:tracePt t="26826" x="6108700" y="3246438"/>
          <p14:tracePt t="26834" x="6091238" y="3246438"/>
          <p14:tracePt t="26841" x="6075363" y="3246438"/>
          <p14:tracePt t="26850" x="6057900" y="3246438"/>
          <p14:tracePt t="26857" x="6040438" y="3246438"/>
          <p14:tracePt t="26868" x="6007100" y="3246438"/>
          <p14:tracePt t="26873" x="5989638" y="3246438"/>
          <p14:tracePt t="26882" x="5964238" y="3246438"/>
          <p14:tracePt t="26890" x="5913438" y="3246438"/>
          <p14:tracePt t="26898" x="5880100" y="3246438"/>
          <p14:tracePt t="26906" x="5845175" y="3246438"/>
          <p14:tracePt t="26914" x="5827713" y="3246438"/>
          <p14:tracePt t="26921" x="5786438" y="3246438"/>
          <p14:tracePt t="26930" x="5735638" y="3246438"/>
          <p14:tracePt t="26938" x="5718175" y="3246438"/>
          <p14:tracePt t="26946" x="5683250" y="3246438"/>
          <p14:tracePt t="26953" x="5641975" y="3246438"/>
          <p14:tracePt t="26961" x="5616575" y="3246438"/>
          <p14:tracePt t="26970" x="5607050" y="3246438"/>
          <p14:tracePt t="26977" x="5581650" y="3246438"/>
          <p14:tracePt t="26986" x="5565775" y="3246438"/>
          <p14:tracePt t="27010" x="5548313" y="3246438"/>
          <p14:tracePt t="27050" x="5538788" y="3246438"/>
          <p14:tracePt t="27057" x="5513388" y="3246438"/>
          <p14:tracePt t="27074" x="5497513" y="3246438"/>
          <p14:tracePt t="27082" x="5487988" y="3246438"/>
          <p14:tracePt t="27090" x="5472113" y="3246438"/>
          <p14:tracePt t="27098" x="5462588" y="3246438"/>
          <p14:tracePt t="27106" x="5454650" y="3246438"/>
          <p14:tracePt t="27113" x="5446713" y="3246438"/>
          <p14:tracePt t="27122" x="5437188" y="3246438"/>
          <p14:tracePt t="27138" x="5411788" y="3246438"/>
          <p14:tracePt t="27146" x="5403850" y="3246438"/>
          <p14:tracePt t="27154" x="5368925" y="3263900"/>
          <p14:tracePt t="27169" x="5318125" y="3263900"/>
          <p14:tracePt t="27186" x="5292725" y="3263900"/>
          <p14:tracePt t="27193" x="5284788" y="3263900"/>
          <p14:tracePt t="27202" x="5259388" y="3263900"/>
          <p14:tracePt t="27210" x="5249863" y="3263900"/>
          <p14:tracePt t="27218" x="5233988" y="3263900"/>
          <p14:tracePt t="27234" x="5216525" y="3263900"/>
          <p14:tracePt t="27250" x="5183188" y="3271838"/>
          <p14:tracePt t="27266" x="5148263" y="3271838"/>
          <p14:tracePt t="27274" x="5122863" y="3271838"/>
          <p14:tracePt t="27282" x="5089525" y="3271838"/>
          <p14:tracePt t="27289" x="5080000" y="3271838"/>
          <p14:tracePt t="27297" x="5072063" y="3271838"/>
          <p14:tracePt t="27314" x="5046663" y="3271838"/>
          <p14:tracePt t="27322" x="5038725" y="3271838"/>
          <p14:tracePt t="27330" x="5029200" y="3271838"/>
          <p14:tracePt t="27338" x="5013325" y="3271838"/>
          <p14:tracePt t="27345" x="5003800" y="3271838"/>
          <p14:tracePt t="27354" x="4987925" y="3271838"/>
          <p14:tracePt t="27362" x="4978400" y="3271838"/>
          <p14:tracePt t="27370" x="4970463" y="3271838"/>
          <p14:tracePt t="27377" x="4945063" y="3271838"/>
          <p14:tracePt t="27386" x="4927600" y="3271838"/>
          <p14:tracePt t="27393" x="4902200" y="3271838"/>
          <p14:tracePt t="27402" x="4876800" y="3263900"/>
          <p14:tracePt t="27410" x="4859338" y="3254375"/>
          <p14:tracePt t="27417" x="4818063" y="3254375"/>
          <p14:tracePt t="27426" x="4783138" y="3254375"/>
          <p14:tracePt t="27434" x="4749800" y="3238500"/>
          <p14:tracePt t="27442" x="4706938" y="3228975"/>
          <p14:tracePt t="27450" x="4681538" y="3228975"/>
          <p14:tracePt t="27457" x="4638675" y="3228975"/>
          <p14:tracePt t="27466" x="4613275" y="3221038"/>
          <p14:tracePt t="27473" x="4579938" y="3221038"/>
          <p14:tracePt t="27481" x="4545013" y="3221038"/>
          <p14:tracePt t="27490" x="4519613" y="3221038"/>
          <p14:tracePt t="27497" x="4476750" y="3221038"/>
          <p14:tracePt t="27505" x="4451350" y="3211513"/>
          <p14:tracePt t="27514" x="4425950" y="3211513"/>
          <p14:tracePt t="27522" x="4392613" y="3195638"/>
          <p14:tracePt t="27529" x="4359275" y="3195638"/>
          <p14:tracePt t="27538" x="4324350" y="3186113"/>
          <p14:tracePt t="27546" x="4306888" y="3186113"/>
          <p14:tracePt t="27554" x="4265613" y="3186113"/>
          <p14:tracePt t="27561" x="4240213" y="3186113"/>
          <p14:tracePt t="27570" x="4171950" y="3186113"/>
          <p14:tracePt t="27577" x="4121150" y="3186113"/>
          <p14:tracePt t="27586" x="4070350" y="3186113"/>
          <p14:tracePt t="27593" x="4002088" y="3186113"/>
          <p14:tracePt t="27602" x="3959225" y="3186113"/>
          <p14:tracePt t="27609" x="3916363" y="3186113"/>
          <p14:tracePt t="27618" x="3883025" y="3186113"/>
          <p14:tracePt t="27625" x="3840163" y="3186113"/>
          <p14:tracePt t="27634" x="3789363" y="3178175"/>
          <p14:tracePt t="27650" x="3746500" y="3178175"/>
          <p14:tracePt t="27657" x="3729038" y="3170238"/>
          <p14:tracePt t="27666" x="3713163" y="3170238"/>
          <p14:tracePt t="27674" x="3670300" y="3152775"/>
          <p14:tracePt t="27681" x="3644900" y="3144838"/>
          <p14:tracePt t="27689" x="3611563" y="3135313"/>
          <p14:tracePt t="27698" x="3594100" y="3135313"/>
          <p14:tracePt t="27706" x="3543300" y="3119438"/>
          <p14:tracePt t="27714" x="3500438" y="3094038"/>
          <p14:tracePt t="27722" x="3467100" y="3084513"/>
          <p14:tracePt t="27729" x="3414713" y="3076575"/>
          <p14:tracePt t="27738" x="3355975" y="3059113"/>
          <p14:tracePt t="27746" x="3313113" y="3051175"/>
          <p14:tracePt t="27754" x="3236913" y="3051175"/>
          <p14:tracePt t="27762" x="3178175" y="3041650"/>
          <p14:tracePt t="27770" x="3117850" y="3033713"/>
          <p14:tracePt t="27778" x="3059113" y="3033713"/>
          <p14:tracePt t="27785" x="3033713" y="3033713"/>
          <p14:tracePt t="27794" x="2990850" y="3033713"/>
          <p14:tracePt t="27802" x="2955925" y="3033713"/>
          <p14:tracePt t="27810" x="2914650" y="3033713"/>
          <p14:tracePt t="27818" x="2871788" y="3033713"/>
          <p14:tracePt t="27825" x="2811463" y="3033713"/>
          <p14:tracePt t="27834" x="2752725" y="3059113"/>
          <p14:tracePt t="27841" x="2719388" y="3059113"/>
          <p14:tracePt t="27849" x="2668588" y="3084513"/>
          <p14:tracePt t="27857" x="2625725" y="3109913"/>
          <p14:tracePt t="27866" x="2590800" y="3119438"/>
          <p14:tracePt t="27874" x="2524125" y="3152775"/>
          <p14:tracePt t="27882" x="2506663" y="3160713"/>
          <p14:tracePt t="27890" x="2463800" y="3195638"/>
          <p14:tracePt t="27898" x="2446338" y="3211513"/>
          <p14:tracePt t="27906" x="2413000" y="3238500"/>
          <p14:tracePt t="27914" x="2395538" y="3254375"/>
          <p14:tracePt t="27921" x="2387600" y="3254375"/>
          <p14:tracePt t="27930" x="2370138" y="3279775"/>
          <p14:tracePt t="27956" x="2352675" y="3314700"/>
          <p14:tracePt t="27961" x="2336800" y="3340100"/>
          <p14:tracePt t="27969" x="2327275" y="3348038"/>
          <p14:tracePt t="27977" x="2319338" y="3373438"/>
          <p14:tracePt t="27985" x="2301875" y="3398838"/>
          <p14:tracePt t="27994" x="2301875" y="3408363"/>
          <p14:tracePt t="28002" x="2286000" y="3424238"/>
          <p14:tracePt t="28009" x="2276475" y="3433763"/>
          <p14:tracePt t="28018" x="2276475" y="3449638"/>
          <p14:tracePt t="28026" x="2276475" y="3467100"/>
          <p14:tracePt t="28033" x="2251075" y="3509963"/>
          <p14:tracePt t="28042" x="2243138" y="3517900"/>
          <p14:tracePt t="28050" x="2243138" y="3535363"/>
          <p14:tracePt t="28057" x="2243138" y="3560763"/>
          <p14:tracePt t="28066" x="2235200" y="3586163"/>
          <p14:tracePt t="28074" x="2235200" y="3611563"/>
          <p14:tracePt t="28082" x="2235200" y="3636963"/>
          <p14:tracePt t="28090" x="2235200" y="3646488"/>
          <p14:tracePt t="28097" x="2235200" y="3671888"/>
          <p14:tracePt t="28105" x="2235200" y="3687763"/>
          <p14:tracePt t="28113" x="2260600" y="3722688"/>
          <p14:tracePt t="28122" x="2268538" y="3730625"/>
          <p14:tracePt t="28130" x="2276475" y="3738563"/>
          <p14:tracePt t="28137" x="2286000" y="3763963"/>
          <p14:tracePt t="28145" x="2301875" y="3781425"/>
          <p14:tracePt t="28153" x="2336800" y="3790950"/>
          <p14:tracePt t="28161" x="2344738" y="3790950"/>
          <p14:tracePt t="28169" x="2362200" y="3816350"/>
          <p14:tracePt t="28178" x="2370138" y="3824288"/>
          <p14:tracePt t="28186" x="2387600" y="3841750"/>
          <p14:tracePt t="28194" x="2395538" y="3841750"/>
          <p14:tracePt t="28201" x="2413000" y="3849688"/>
          <p14:tracePt t="28209" x="2446338" y="3867150"/>
          <p14:tracePt t="28226" x="2471738" y="3875088"/>
          <p14:tracePt t="28233" x="2481263" y="3883025"/>
          <p14:tracePt t="28241" x="2506663" y="3892550"/>
          <p14:tracePt t="28250" x="2514600" y="3892550"/>
          <p14:tracePt t="28258" x="2532063" y="3900488"/>
          <p14:tracePt t="28265" x="2549525" y="3908425"/>
          <p14:tracePt t="28274" x="2574925" y="3908425"/>
          <p14:tracePt t="28282" x="2582863" y="3917950"/>
          <p14:tracePt t="28290" x="2600325" y="3925888"/>
          <p14:tracePt t="28297" x="2616200" y="3925888"/>
          <p14:tracePt t="28306" x="2625725" y="3935413"/>
          <p14:tracePt t="28314" x="2651125" y="3943350"/>
          <p14:tracePt t="28321" x="2659063" y="3951288"/>
          <p14:tracePt t="28330" x="2668588" y="3951288"/>
          <p14:tracePt t="28337" x="2684463" y="3960813"/>
          <p14:tracePt t="28345" x="2701925" y="3960813"/>
          <p14:tracePt t="28353" x="2727325" y="3968750"/>
          <p14:tracePt t="28361" x="2727325" y="3976688"/>
          <p14:tracePt t="28369" x="2744788" y="3976688"/>
          <p14:tracePt t="28377" x="2760663" y="3976688"/>
          <p14:tracePt t="28385" x="2795588" y="3986213"/>
          <p14:tracePt t="28394" x="2828925" y="3986213"/>
          <p14:tracePt t="28401" x="2871788" y="3994150"/>
          <p14:tracePt t="28410" x="2905125" y="4011613"/>
          <p14:tracePt t="28417" x="2955925" y="4027488"/>
          <p14:tracePt t="28425" x="2982913" y="4027488"/>
          <p14:tracePt t="28433" x="3033713" y="4037013"/>
          <p14:tracePt t="28441" x="3049588" y="4037013"/>
          <p14:tracePt t="28450" x="3084513" y="4037013"/>
          <p14:tracePt t="28457" x="3117850" y="4044950"/>
          <p14:tracePt t="28465" x="3143250" y="4044950"/>
          <p14:tracePt t="28474" x="3160713" y="4044950"/>
          <p14:tracePt t="28481" x="3186113" y="4052888"/>
          <p14:tracePt t="28489" x="3254375" y="4052888"/>
          <p14:tracePt t="28497" x="3322638" y="4052888"/>
          <p14:tracePt t="28505" x="3363913" y="4052888"/>
          <p14:tracePt t="28514" x="3441700" y="4052888"/>
          <p14:tracePt t="28522" x="3508375" y="4052888"/>
          <p14:tracePt t="28529" x="3576638" y="4052888"/>
          <p14:tracePt t="28537" x="3678238" y="4079875"/>
          <p14:tracePt t="28545" x="3763963" y="4079875"/>
          <p14:tracePt t="28553" x="3840163" y="4087813"/>
          <p14:tracePt t="28562" x="3900488" y="4113213"/>
          <p14:tracePt t="28570" x="3976688" y="4121150"/>
          <p14:tracePt t="28578" x="4035425" y="4121150"/>
          <p14:tracePt t="28586" x="4078288" y="4130675"/>
          <p14:tracePt t="28593" x="4111625" y="4130675"/>
          <p14:tracePt t="28602" x="4129088" y="4130675"/>
          <p14:tracePt t="28610" x="4162425" y="4130675"/>
          <p14:tracePt t="28617" x="4205288" y="4138613"/>
          <p14:tracePt t="28625" x="4240213" y="4138613"/>
          <p14:tracePt t="28634" x="4281488" y="4146550"/>
          <p14:tracePt t="28641" x="4316413" y="4156075"/>
          <p14:tracePt t="28650" x="4359275" y="4156075"/>
          <p14:tracePt t="28658" x="4384675" y="4156075"/>
          <p14:tracePt t="28666" x="4418013" y="4156075"/>
          <p14:tracePt t="28674" x="4435475" y="4156075"/>
          <p14:tracePt t="28682" x="4460875" y="4156075"/>
          <p14:tracePt t="28689" x="4494213" y="4156075"/>
          <p14:tracePt t="28698" x="4529138" y="4146550"/>
          <p14:tracePt t="28705" x="4537075" y="4146550"/>
          <p14:tracePt t="28714" x="4570413" y="4138613"/>
          <p14:tracePt t="28722" x="4595813" y="4121150"/>
          <p14:tracePt t="28730" x="4630738" y="4113213"/>
          <p14:tracePt t="28737" x="4646613" y="4105275"/>
          <p14:tracePt t="28746" x="4673600" y="4105275"/>
          <p14:tracePt t="28754" x="4689475" y="4105275"/>
          <p14:tracePt t="28762" x="4724400" y="4095750"/>
          <p14:tracePt t="28770" x="4732338" y="4079875"/>
          <p14:tracePt t="28777" x="4749800" y="4079875"/>
          <p14:tracePt t="28786" x="4783138" y="4062413"/>
          <p14:tracePt t="28794" x="4800600" y="4062413"/>
          <p14:tracePt t="28801" x="4833938" y="4044950"/>
          <p14:tracePt t="28809" x="4851400" y="4037013"/>
          <p14:tracePt t="28818" x="4876800" y="4037013"/>
          <p14:tracePt t="28825" x="4894263" y="4027488"/>
          <p14:tracePt t="28834" x="4927600" y="4019550"/>
          <p14:tracePt t="28841" x="4945063" y="4002088"/>
          <p14:tracePt t="28850" x="4962525" y="3994150"/>
          <p14:tracePt t="28857" x="4995863" y="3976688"/>
          <p14:tracePt t="28880" x="5038725" y="3960813"/>
          <p14:tracePt t="28881" x="5038725" y="3951288"/>
          <p14:tracePt t="28889" x="5046663" y="3943350"/>
          <p14:tracePt t="28897" x="5054600" y="3943350"/>
          <p14:tracePt t="28906" x="5064125" y="3925888"/>
          <p14:tracePt t="28913" x="5072063" y="3917950"/>
          <p14:tracePt t="28922" x="5080000" y="3900488"/>
          <p14:tracePt t="28930" x="5089525" y="3883025"/>
          <p14:tracePt t="28946" x="5089525" y="3867150"/>
          <p14:tracePt t="28953" x="5089525" y="3857625"/>
          <p14:tracePt t="28962" x="5106988" y="3832225"/>
          <p14:tracePt t="28970" x="5106988" y="3816350"/>
          <p14:tracePt t="28977" x="5114925" y="3798888"/>
          <p14:tracePt t="28985" x="5114925" y="3773488"/>
          <p14:tracePt t="28993" x="5114925" y="3748088"/>
          <p14:tracePt t="29001" x="5114925" y="3738563"/>
          <p14:tracePt t="29010" x="5114925" y="3713163"/>
          <p14:tracePt t="29017" x="5114925" y="3679825"/>
          <p14:tracePt t="29026" x="5114925" y="3662363"/>
          <p14:tracePt t="29034" x="5114925" y="3636963"/>
          <p14:tracePt t="29041" x="5114925" y="3603625"/>
          <p14:tracePt t="29050" x="5106988" y="3586163"/>
          <p14:tracePt t="29057" x="5106988" y="3560763"/>
          <p14:tracePt t="29065" x="5097463" y="3552825"/>
          <p14:tracePt t="29073" x="5097463" y="3543300"/>
          <p14:tracePt t="29081" x="5089525" y="3535363"/>
          <p14:tracePt t="29090" x="5072063" y="3509963"/>
          <p14:tracePt t="29098" x="5064125" y="3492500"/>
          <p14:tracePt t="29106" x="5054600" y="3467100"/>
          <p14:tracePt t="29113" x="5029200" y="3449638"/>
          <p14:tracePt t="29121" x="5021263" y="3441700"/>
          <p14:tracePt t="29130" x="5003800" y="3416300"/>
          <p14:tracePt t="29138" x="4995863" y="3416300"/>
          <p14:tracePt t="29146" x="4978400" y="3398838"/>
          <p14:tracePt t="29153" x="4962525" y="3382963"/>
          <p14:tracePt t="29161" x="4953000" y="3365500"/>
          <p14:tracePt t="29170" x="4935538" y="3365500"/>
          <p14:tracePt t="29177" x="4919663" y="3355975"/>
          <p14:tracePt t="29186" x="4884738" y="3340100"/>
          <p14:tracePt t="29193" x="4876800" y="3330575"/>
          <p14:tracePt t="29202" x="4851400" y="3322638"/>
          <p14:tracePt t="29209" x="4826000" y="3314700"/>
          <p14:tracePt t="29217" x="4800600" y="3297238"/>
          <p14:tracePt t="29225" x="4783138" y="3289300"/>
          <p14:tracePt t="29233" x="4757738" y="3289300"/>
          <p14:tracePt t="29241" x="4724400" y="3271838"/>
          <p14:tracePt t="29249" x="4689475" y="3263900"/>
          <p14:tracePt t="29258" x="4673600" y="3254375"/>
          <p14:tracePt t="29266" x="4638675" y="3246438"/>
          <p14:tracePt t="29282" x="4613275" y="3238500"/>
          <p14:tracePt t="29290" x="4587875" y="3221038"/>
          <p14:tracePt t="29297" x="4579938" y="3211513"/>
          <p14:tracePt t="29306" x="4545013" y="3211513"/>
          <p14:tracePt t="29314" x="4519613" y="3203575"/>
          <p14:tracePt t="29322" x="4476750" y="3195638"/>
          <p14:tracePt t="29330" x="4418013" y="3178175"/>
          <p14:tracePt t="29338" x="4384675" y="3178175"/>
          <p14:tracePt t="29345" x="4349750" y="3170238"/>
          <p14:tracePt t="29354" x="4306888" y="3170238"/>
          <p14:tracePt t="29361" x="4281488" y="3170238"/>
          <p14:tracePt t="29370" x="4281488" y="3160713"/>
          <p14:tracePt t="29386" x="4265613" y="3160713"/>
          <p14:tracePt t="29394" x="4248150" y="3152775"/>
          <p14:tracePt t="29401" x="4240213" y="3152775"/>
          <p14:tracePt t="29410" x="4230688" y="3152775"/>
          <p14:tracePt t="29426" x="4222750" y="3144838"/>
          <p14:tracePt t="29441" x="4205288" y="3144838"/>
          <p14:tracePt t="29450" x="4171950" y="3135313"/>
          <p14:tracePt t="29457" x="4162425" y="3135313"/>
          <p14:tracePt t="29466" x="4146550" y="3135313"/>
          <p14:tracePt t="29473" x="4103688" y="3135313"/>
          <p14:tracePt t="29481" x="4078288" y="3135313"/>
          <p14:tracePt t="29490" x="4035425" y="3135313"/>
          <p14:tracePt t="29497" x="4010025" y="3135313"/>
          <p14:tracePt t="29506" x="3967163" y="3135313"/>
          <p14:tracePt t="29514" x="3916363" y="3135313"/>
          <p14:tracePt t="29522" x="3890963" y="3135313"/>
          <p14:tracePt t="29530" x="3857625" y="3135313"/>
          <p14:tracePt t="29537" x="3840163" y="3135313"/>
          <p14:tracePt t="29546" x="3822700" y="3135313"/>
          <p14:tracePt t="29554" x="3806825" y="3135313"/>
          <p14:tracePt t="29561" x="3797300" y="3127375"/>
          <p14:tracePt t="29570" x="3781425" y="3127375"/>
          <p14:tracePt t="29577" x="3771900" y="3127375"/>
          <p14:tracePt t="29586" x="3756025" y="3127375"/>
          <p14:tracePt t="29594" x="3746500" y="3127375"/>
          <p14:tracePt t="29601" x="3738563" y="3127375"/>
          <p14:tracePt t="29609" x="3713163" y="3127375"/>
          <p14:tracePt t="29617" x="3695700" y="3127375"/>
          <p14:tracePt t="29625" x="3670300" y="3127375"/>
          <p14:tracePt t="29634" x="3636963" y="3127375"/>
          <p14:tracePt t="29641" x="3619500" y="3127375"/>
          <p14:tracePt t="29650" x="3576638" y="3127375"/>
          <p14:tracePt t="29657" x="3559175" y="3127375"/>
          <p14:tracePt t="29666" x="3525838" y="3119438"/>
          <p14:tracePt t="29674" x="3500438" y="3119438"/>
          <p14:tracePt t="29682" x="3467100" y="3119438"/>
          <p14:tracePt t="29690" x="3441700" y="3119438"/>
          <p14:tracePt t="29698" x="3398838" y="3119438"/>
          <p14:tracePt t="29706" x="3355975" y="3119438"/>
          <p14:tracePt t="29713" x="3322638" y="3119438"/>
          <p14:tracePt t="29722" x="3279775" y="3119438"/>
          <p14:tracePt t="29729" x="3219450" y="3119438"/>
          <p14:tracePt t="29737" x="3186113" y="3119438"/>
          <p14:tracePt t="29746" x="3143250" y="3119438"/>
          <p14:tracePt t="29753" x="3117850" y="3119438"/>
          <p14:tracePt t="29761" x="3059113" y="3119438"/>
          <p14:tracePt t="29770" x="2998788" y="3119438"/>
          <p14:tracePt t="29778" x="2955925" y="3119438"/>
          <p14:tracePt t="29786" x="2897188" y="3119438"/>
          <p14:tracePt t="29793" x="2838450" y="3152775"/>
          <p14:tracePt t="29802" x="2786063" y="3160713"/>
          <p14:tracePt t="29810" x="2744788" y="3160713"/>
          <p14:tracePt t="29818" x="2709863" y="3170238"/>
          <p14:tracePt t="29825" x="2676525" y="3186113"/>
          <p14:tracePt t="29834" x="2668588" y="3195638"/>
          <p14:tracePt t="29842" x="2641600" y="3195638"/>
          <p14:tracePt t="29849" x="2616200" y="3203575"/>
          <p14:tracePt t="29858" x="2600325" y="3203575"/>
          <p14:tracePt t="29866" x="2590800" y="3203575"/>
          <p14:tracePt t="29874" x="2565400" y="3221038"/>
          <p14:tracePt t="29881" x="2557463" y="3228975"/>
          <p14:tracePt t="29890" x="2549525" y="3246438"/>
          <p14:tracePt t="29898" x="2514600" y="3271838"/>
          <p14:tracePt t="29905" x="2497138" y="3279775"/>
          <p14:tracePt t="29914" x="2446338" y="3314700"/>
          <p14:tracePt t="29921" x="2430463" y="3348038"/>
          <p14:tracePt t="29930" x="2413000" y="3365500"/>
          <p14:tracePt t="29938" x="2387600" y="3390900"/>
          <p14:tracePt t="29945" x="2370138" y="3398838"/>
          <p14:tracePt t="29954" x="2344738" y="3424238"/>
          <p14:tracePt t="29961" x="2336800" y="3441700"/>
          <p14:tracePt t="29969" x="2319338" y="3459163"/>
          <p14:tracePt t="29977" x="2319338" y="3467100"/>
          <p14:tracePt t="29985" x="2319338" y="3475038"/>
          <p14:tracePt t="30002" x="2311400" y="3492500"/>
          <p14:tracePt t="30017" x="2311400" y="3509963"/>
          <p14:tracePt t="30026" x="2311400" y="3517900"/>
          <p14:tracePt t="30033" x="2301875" y="3535363"/>
          <p14:tracePt t="30041" x="2301875" y="3543300"/>
          <p14:tracePt t="30050" x="2301875" y="3560763"/>
          <p14:tracePt t="30057" x="2286000" y="3594100"/>
          <p14:tracePt t="30066" x="2286000" y="3619500"/>
          <p14:tracePt t="30074" x="2286000" y="3662363"/>
          <p14:tracePt t="30082" x="2286000" y="3687763"/>
          <p14:tracePt t="30090" x="2286000" y="3697288"/>
          <p14:tracePt t="30097" x="2286000" y="3722688"/>
          <p14:tracePt t="30106" x="2286000" y="3738563"/>
          <p14:tracePt t="30122" x="2301875" y="3773488"/>
          <p14:tracePt t="30130" x="2319338" y="3781425"/>
          <p14:tracePt t="30138" x="2327275" y="3798888"/>
          <p14:tracePt t="30145" x="2344738" y="3806825"/>
          <p14:tracePt t="30154" x="2362200" y="3816350"/>
          <p14:tracePt t="30162" x="2387600" y="3824288"/>
          <p14:tracePt t="30170" x="2420938" y="3841750"/>
          <p14:tracePt t="30177" x="2430463" y="3849688"/>
          <p14:tracePt t="30186" x="2438400" y="3849688"/>
          <p14:tracePt t="30193" x="2455863" y="3849688"/>
          <p14:tracePt t="30202" x="2463800" y="3857625"/>
          <p14:tracePt t="30209" x="2489200" y="3867150"/>
          <p14:tracePt t="30217" x="2497138" y="3875088"/>
          <p14:tracePt t="30226" x="2506663" y="3875088"/>
          <p14:tracePt t="30234" x="2514600" y="3883025"/>
          <p14:tracePt t="30242" x="2532063" y="3883025"/>
          <p14:tracePt t="30249" x="2549525" y="3883025"/>
          <p14:tracePt t="30257" x="2574925" y="3883025"/>
          <p14:tracePt t="30266" x="2582863" y="3883025"/>
          <p14:tracePt t="30273" x="2608263" y="3883025"/>
          <p14:tracePt t="30281" x="2616200" y="3883025"/>
          <p14:tracePt t="30289" x="2633663" y="3883025"/>
          <p14:tracePt t="30297" x="2641600" y="3883025"/>
          <p14:tracePt t="30306" x="2651125" y="3883025"/>
          <p14:tracePt t="30313" x="2668588" y="3883025"/>
          <p14:tracePt t="30322" x="2676525" y="3883025"/>
          <p14:tracePt t="30329" x="2709863" y="3883025"/>
          <p14:tracePt t="30338" x="2735263" y="3883025"/>
          <p14:tracePt t="30345" x="2770188" y="3883025"/>
          <p14:tracePt t="30354" x="2786063" y="3883025"/>
          <p14:tracePt t="30361" x="2803525" y="3883025"/>
          <p14:tracePt t="30370" x="2811463" y="3883025"/>
          <p14:tracePt t="30378" x="2828925" y="3883025"/>
          <p14:tracePt t="30386" x="2854325" y="3883025"/>
          <p14:tracePt t="30393" x="2863850" y="3883025"/>
          <p14:tracePt t="30401" x="2897188" y="3883025"/>
          <p14:tracePt t="30410" x="2905125" y="3883025"/>
          <p14:tracePt t="30418" x="2922588" y="3883025"/>
          <p14:tracePt t="30426" x="2940050" y="3883025"/>
          <p14:tracePt t="30434" x="2982913" y="3883025"/>
          <p14:tracePt t="30442" x="3024188" y="3883025"/>
          <p14:tracePt t="30449" x="3059113" y="3883025"/>
          <p14:tracePt t="30458" x="3067050" y="3883025"/>
          <p14:tracePt t="30466" x="3109913" y="3883025"/>
          <p14:tracePt t="30473" x="3143250" y="3883025"/>
          <p14:tracePt t="30482" x="3186113" y="3883025"/>
          <p14:tracePt t="30489" x="3219450" y="3883025"/>
          <p14:tracePt t="30497" x="3228975" y="3883025"/>
          <p14:tracePt t="30506" x="3254375" y="3883025"/>
          <p14:tracePt t="30514" x="3262313" y="3883025"/>
          <p14:tracePt t="30537" x="3279775" y="3883025"/>
          <p14:tracePt t="30562" x="3287713" y="3883025"/>
          <p14:tracePt t="30577" x="3313113" y="3883025"/>
          <p14:tracePt t="30585" x="3322638" y="3883025"/>
          <p14:tracePt t="30593" x="3355975" y="3892550"/>
          <p14:tracePt t="30602" x="3363913" y="3892550"/>
          <p14:tracePt t="30609" x="3373438" y="3892550"/>
          <p14:tracePt t="30617" x="3398838" y="3892550"/>
          <p14:tracePt t="30626" x="3414713" y="3892550"/>
          <p14:tracePt t="30633" x="3432175" y="3900488"/>
          <p14:tracePt t="30641" x="3467100" y="3917950"/>
          <p14:tracePt t="30649" x="3482975" y="3917950"/>
          <p14:tracePt t="30666" x="3517900" y="3925888"/>
          <p14:tracePt t="30682" x="3543300" y="3925888"/>
          <p14:tracePt t="30689" x="3551238" y="3925888"/>
          <p14:tracePt t="30697" x="3576638" y="3935413"/>
          <p14:tracePt t="30706" x="3594100" y="3935413"/>
          <p14:tracePt t="30713" x="3602038" y="3951288"/>
          <p14:tracePt t="30722" x="3611563" y="3951288"/>
          <p14:tracePt t="30729" x="3627438" y="3960813"/>
          <p14:tracePt t="30737" x="3636963" y="3960813"/>
          <p14:tracePt t="30754" x="3652838" y="3960813"/>
          <p14:tracePt t="30786" x="3662363" y="3960813"/>
          <p14:tracePt t="30794" x="3670300" y="3960813"/>
          <p14:tracePt t="30801" x="3678238" y="3960813"/>
          <p14:tracePt t="30818" x="3687763" y="3960813"/>
          <p14:tracePt t="30826" x="3703638" y="3960813"/>
          <p14:tracePt t="30842" x="3721100" y="3960813"/>
          <p14:tracePt t="30857" x="3738563" y="3960813"/>
          <p14:tracePt t="30866" x="3746500" y="3960813"/>
          <p14:tracePt t="30874" x="3756025" y="3960813"/>
          <p14:tracePt t="30882" x="3771900" y="3960813"/>
          <p14:tracePt t="30906" x="3781425" y="3960813"/>
          <p14:tracePt t="30914" x="3789363" y="3960813"/>
          <p14:tracePt t="30922" x="3797300" y="3960813"/>
          <p14:tracePt t="30930" x="3806825" y="3960813"/>
          <p14:tracePt t="30938" x="3814763" y="3960813"/>
          <p14:tracePt t="30954" x="3832225" y="3960813"/>
          <p14:tracePt t="30962" x="3848100" y="3960813"/>
          <p14:tracePt t="30978" x="3865563" y="3960813"/>
          <p14:tracePt t="30985" x="3873500" y="3960813"/>
          <p14:tracePt t="30993" x="3883025" y="3960813"/>
          <p14:tracePt t="31002" x="3908425" y="3960813"/>
          <p14:tracePt t="31018" x="3933825" y="3960813"/>
          <p14:tracePt t="31050" x="3941763" y="3960813"/>
          <p14:tracePt t="31066" x="3951288" y="3960813"/>
          <p14:tracePt t="31074" x="3959225" y="3960813"/>
          <p14:tracePt t="31081" x="3967163" y="3960813"/>
          <p14:tracePt t="31089" x="3976688" y="3960813"/>
          <p14:tracePt t="31121" x="4002088" y="3960813"/>
          <p14:tracePt t="31129" x="4010025" y="3960813"/>
          <p14:tracePt t="31146" x="4035425" y="3960813"/>
          <p14:tracePt t="31162" x="4060825" y="3960813"/>
          <p14:tracePt t="31177" x="4070350" y="3960813"/>
          <p14:tracePt t="31185" x="4078288" y="3960813"/>
          <p14:tracePt t="31194" x="4095750" y="3960813"/>
          <p14:tracePt t="31201" x="4103688" y="3960813"/>
          <p14:tracePt t="31209" x="4121150" y="3960813"/>
          <p14:tracePt t="31218" x="4137025" y="3968750"/>
          <p14:tracePt t="31233" x="4162425" y="3968750"/>
          <p14:tracePt t="31250" x="4187825" y="3976688"/>
          <p14:tracePt t="31258" x="4197350" y="3986213"/>
          <p14:tracePt t="31265" x="4205288" y="3986213"/>
          <p14:tracePt t="31273" x="4230688" y="3986213"/>
          <p14:tracePt t="31282" x="4240213" y="3986213"/>
          <p14:tracePt t="31289" x="4265613" y="3986213"/>
          <p14:tracePt t="31298" x="4281488" y="3986213"/>
          <p14:tracePt t="31305" x="4298950" y="3986213"/>
          <p14:tracePt t="31314" x="4316413" y="3986213"/>
          <p14:tracePt t="31321" x="4324350" y="3986213"/>
          <p14:tracePt t="31329" x="4341813" y="3986213"/>
          <p14:tracePt t="31338" x="4359275" y="3986213"/>
          <p14:tracePt t="31346" x="4375150" y="3986213"/>
          <p14:tracePt t="31353" x="4392613" y="3986213"/>
          <p14:tracePt t="31362" x="4418013" y="3986213"/>
          <p14:tracePt t="31370" x="4425950" y="3986213"/>
          <p14:tracePt t="31378" x="4451350" y="3986213"/>
          <p14:tracePt t="31386" x="4476750" y="3976688"/>
          <p14:tracePt t="31402" x="4486275" y="3976688"/>
          <p14:tracePt t="31409" x="4503738" y="3976688"/>
          <p14:tracePt t="31418" x="4529138" y="3976688"/>
          <p14:tracePt t="31426" x="4537075" y="3976688"/>
          <p14:tracePt t="31434" x="4554538" y="3968750"/>
          <p14:tracePt t="31441" x="4562475" y="3968750"/>
          <p14:tracePt t="31458" x="4587875" y="3951288"/>
          <p14:tracePt t="31490" x="4595813" y="3951288"/>
          <p14:tracePt t="31506" x="4605338" y="3943350"/>
          <p14:tracePt t="31522" x="4613275" y="3935413"/>
          <p14:tracePt t="31538" x="4638675" y="3908425"/>
          <p14:tracePt t="31553" x="4646613" y="3908425"/>
          <p14:tracePt t="31561" x="4664075" y="3908425"/>
          <p14:tracePt t="31569" x="4673600" y="3900488"/>
          <p14:tracePt t="31577" x="4681538" y="3892550"/>
          <p14:tracePt t="31586" x="4689475" y="3883025"/>
          <p14:tracePt t="31594" x="4699000" y="3883025"/>
          <p14:tracePt t="31602" x="4706938" y="3875088"/>
          <p14:tracePt t="31610" x="4732338" y="3867150"/>
          <p14:tracePt t="31617" x="4732338" y="3857625"/>
          <p14:tracePt t="31626" x="4749800" y="3849688"/>
          <p14:tracePt t="31634" x="4757738" y="3841750"/>
          <p14:tracePt t="31641" x="4765675" y="3832225"/>
          <p14:tracePt t="31649" x="4783138" y="3816350"/>
          <p14:tracePt t="31657" x="4791075" y="3816350"/>
          <p14:tracePt t="31666" x="4791075" y="3806825"/>
          <p14:tracePt t="31673" x="4800600" y="3798888"/>
          <p14:tracePt t="31681" x="4818063" y="3790950"/>
          <p14:tracePt t="31689" x="4818063" y="3781425"/>
          <p14:tracePt t="31698" x="4833938" y="3773488"/>
          <p14:tracePt t="31705" x="4843463" y="3773488"/>
          <p14:tracePt t="31714" x="4851400" y="3756025"/>
          <p14:tracePt t="31721" x="4868863" y="3738563"/>
          <p14:tracePt t="31729" x="4876800" y="3730625"/>
          <p14:tracePt t="31737" x="4884738" y="3722688"/>
          <p14:tracePt t="31746" x="4894263" y="3705225"/>
          <p14:tracePt t="31754" x="4902200" y="3697288"/>
          <p14:tracePt t="31770" x="4902200" y="3679825"/>
          <p14:tracePt t="31778" x="4910138" y="3671888"/>
          <p14:tracePt t="31793" x="4910138" y="3662363"/>
          <p14:tracePt t="31801" x="4910138" y="3654425"/>
          <p14:tracePt t="31809" x="4919663" y="3646488"/>
          <p14:tracePt t="31825" x="4919663" y="3629025"/>
          <p14:tracePt t="31834" x="4919663" y="3619500"/>
          <p14:tracePt t="31858" x="4919663" y="3611563"/>
          <p14:tracePt t="31866" x="4919663" y="3594100"/>
          <p14:tracePt t="31881" x="4919663" y="3586163"/>
          <p14:tracePt t="31889" x="4919663" y="3578225"/>
          <p14:tracePt t="31897" x="4919663" y="3568700"/>
          <p14:tracePt t="31905" x="4919663" y="3552825"/>
          <p14:tracePt t="31922" x="4902200" y="3527425"/>
          <p14:tracePt t="31929" x="4894263" y="3527425"/>
          <p14:tracePt t="31946" x="4894263" y="3517900"/>
          <p14:tracePt t="31953" x="4884738" y="3502025"/>
          <p14:tracePt t="31962" x="4876800" y="3492500"/>
          <p14:tracePt t="31970" x="4868863" y="3475038"/>
          <p14:tracePt t="31986" x="4859338" y="3467100"/>
          <p14:tracePt t="31993" x="4851400" y="3459163"/>
          <p14:tracePt t="32010" x="4843463" y="3449638"/>
          <p14:tracePt t="32018" x="4826000" y="3441700"/>
          <p14:tracePt t="32033" x="4818063" y="3433763"/>
          <p14:tracePt t="32050" x="4808538" y="3433763"/>
          <p14:tracePt t="32066" x="4800600" y="3433763"/>
          <p14:tracePt t="32082" x="4791075" y="3433763"/>
          <p14:tracePt t="32106" x="4775200" y="3433763"/>
          <p14:tracePt t="32121" x="4765675" y="3433763"/>
          <p14:tracePt t="32137" x="4757738" y="3433763"/>
          <p14:tracePt t="32162" x="4732338" y="3433763"/>
          <p14:tracePt t="32177" x="4714875" y="3459163"/>
          <p14:tracePt t="32186" x="4699000" y="3467100"/>
          <p14:tracePt t="32202" x="4673600" y="3492500"/>
          <p14:tracePt t="32210" x="4656138" y="3502025"/>
          <p14:tracePt t="32226" x="4630738" y="3502025"/>
          <p14:tracePt t="32233" x="4630738" y="3509963"/>
          <p14:tracePt t="32258" x="4621213" y="3527425"/>
          <p14:tracePt t="32266" x="4613275" y="3527425"/>
          <p14:tracePt t="32282" x="4613275" y="3535363"/>
          <p14:tracePt t="32290" x="4605338" y="3552825"/>
          <p14:tracePt t="32298" x="4587875" y="3568700"/>
          <p14:tracePt t="32314" x="4587875" y="3594100"/>
          <p14:tracePt t="32321" x="4587875" y="3603625"/>
          <p14:tracePt t="32329" x="4570413" y="3611563"/>
          <p14:tracePt t="32338" x="4570413" y="3619500"/>
          <p14:tracePt t="32346" x="4554538" y="3646488"/>
          <p14:tracePt t="32362" x="4554538" y="3662363"/>
          <p14:tracePt t="32370" x="4545013" y="3662363"/>
          <p14:tracePt t="32377" x="4545013" y="3671888"/>
          <p14:tracePt t="32386" x="4545013" y="3687763"/>
          <p14:tracePt t="32401" x="4537075" y="3705225"/>
          <p14:tracePt t="32409" x="4529138" y="3730625"/>
          <p14:tracePt t="32433" x="4529138" y="3738563"/>
          <p14:tracePt t="32442" x="4529138" y="3756025"/>
          <p14:tracePt t="32450" x="4529138" y="3763963"/>
          <p14:tracePt t="32457" x="4529138" y="3773488"/>
          <p14:tracePt t="32466" x="4529138" y="3790950"/>
          <p14:tracePt t="32482" x="4529138" y="3798888"/>
          <p14:tracePt t="32489" x="4537075" y="3816350"/>
          <p14:tracePt t="32506" x="4545013" y="3832225"/>
          <p14:tracePt t="32513" x="4554538" y="3832225"/>
          <p14:tracePt t="32522" x="4554538" y="3841750"/>
          <p14:tracePt t="32529" x="4562475" y="3841750"/>
          <p14:tracePt t="32537" x="4570413" y="3849688"/>
          <p14:tracePt t="32545" x="4579938" y="3857625"/>
          <p14:tracePt t="32554" x="4595813" y="3867150"/>
          <p14:tracePt t="32570" x="4613275" y="3875088"/>
          <p14:tracePt t="32578" x="4630738" y="3883025"/>
          <p14:tracePt t="32585" x="4638675" y="3900488"/>
          <p14:tracePt t="32593" x="4664075" y="3908425"/>
          <p14:tracePt t="32601" x="4673600" y="3917950"/>
          <p14:tracePt t="32609" x="4689475" y="3917950"/>
          <p14:tracePt t="32617" x="4706938" y="3917950"/>
          <p14:tracePt t="32625" x="4724400" y="3917950"/>
          <p14:tracePt t="32634" x="4732338" y="3925888"/>
          <p14:tracePt t="32642" x="4740275" y="3935413"/>
          <p14:tracePt t="32650" x="4757738" y="3935413"/>
          <p14:tracePt t="32657" x="4791075" y="3935413"/>
          <p14:tracePt t="32666" x="4808538" y="3935413"/>
          <p14:tracePt t="32673" x="4826000" y="3935413"/>
          <p14:tracePt t="32682" x="4843463" y="3935413"/>
          <p14:tracePt t="32690" x="4868863" y="3935413"/>
          <p14:tracePt t="32705" x="4884738" y="3935413"/>
          <p14:tracePt t="32713" x="4910138" y="3935413"/>
          <p14:tracePt t="32721" x="4919663" y="3925888"/>
          <p14:tracePt t="32738" x="4945063" y="3917950"/>
          <p14:tracePt t="32754" x="4962525" y="3900488"/>
          <p14:tracePt t="32769" x="4970463" y="3900488"/>
          <p14:tracePt t="32778" x="4970463" y="3892550"/>
          <p14:tracePt t="32785" x="4970463" y="3875088"/>
          <p14:tracePt t="32793" x="4970463" y="3857625"/>
          <p14:tracePt t="32802" x="4970463" y="3832225"/>
          <p14:tracePt t="32809" x="4970463" y="3824288"/>
          <p14:tracePt t="32818" x="4970463" y="3806825"/>
          <p14:tracePt t="32825" x="4970463" y="3798888"/>
          <p14:tracePt t="32842" x="4970463" y="3773488"/>
          <p14:tracePt t="32858" x="4970463" y="3763963"/>
          <p14:tracePt t="32865" x="4970463" y="3756025"/>
          <p14:tracePt t="32873" x="4962525" y="3738563"/>
          <p14:tracePt t="32881" x="4945063" y="3730625"/>
          <p14:tracePt t="32889" x="4945063" y="3722688"/>
          <p14:tracePt t="32898" x="4935538" y="3722688"/>
          <p14:tracePt t="32906" x="4919663" y="3705225"/>
          <p14:tracePt t="32913" x="4919663" y="3697288"/>
          <p14:tracePt t="32921" x="4902200" y="3687763"/>
          <p14:tracePt t="32929" x="4876800" y="3679825"/>
          <p14:tracePt t="32953" x="4876800" y="3671888"/>
          <p14:tracePt t="33034" x="4868863" y="3662363"/>
          <p14:tracePt t="33041" x="4851400" y="3654425"/>
          <p14:tracePt t="33066" x="4851400" y="3646488"/>
          <p14:tracePt t="33074" x="4851400" y="3636963"/>
          <p14:tracePt t="33081" x="4843463" y="3636963"/>
          <p14:tracePt t="33089" x="4818063" y="3619500"/>
          <p14:tracePt t="33105" x="4818063" y="3611563"/>
          <p14:tracePt t="33122" x="4808538" y="3603625"/>
          <p14:tracePt t="33129" x="4800600" y="3603625"/>
          <p14:tracePt t="33169" x="4800600" y="3594100"/>
          <p14:tracePt t="33178" x="4791075" y="3594100"/>
          <p14:tracePt t="33186" x="4783138" y="3594100"/>
          <p14:tracePt t="33194" x="4775200" y="3594100"/>
          <p14:tracePt t="33210" x="4765675" y="3594100"/>
          <p14:tracePt t="33217" x="4757738" y="3594100"/>
          <p14:tracePt t="33226" x="4749800" y="3594100"/>
          <p14:tracePt t="33241" x="4732338" y="3594100"/>
          <p14:tracePt t="33258" x="4724400" y="3594100"/>
          <p14:tracePt t="33266" x="4714875" y="3594100"/>
          <p14:tracePt t="33273" x="4706938" y="3594100"/>
          <p14:tracePt t="33281" x="4699000" y="3594100"/>
          <p14:tracePt t="33289" x="4673600" y="3594100"/>
          <p14:tracePt t="33306" x="4664075" y="3594100"/>
          <p14:tracePt t="33313" x="4646613" y="3586163"/>
          <p14:tracePt t="33330" x="4638675" y="3586163"/>
          <p14:tracePt t="33345" x="4630738" y="3586163"/>
          <p14:tracePt t="33354" x="4621213" y="3586163"/>
          <p14:tracePt t="33401" x="4605338" y="3586163"/>
          <p14:tracePt t="33434" x="4595813" y="3586163"/>
          <p14:tracePt t="33473" x="4587875" y="3586163"/>
          <p14:tracePt t="33481" x="4570413" y="3586163"/>
          <p14:tracePt t="33490" x="4562475" y="3586163"/>
          <p14:tracePt t="33514" x="4554538" y="3594100"/>
          <p14:tracePt t="33522" x="4545013" y="3603625"/>
          <p14:tracePt t="33537" x="4537075" y="3603625"/>
          <p14:tracePt t="33554" x="4529138" y="3611563"/>
          <p14:tracePt t="33569" x="4511675" y="3629025"/>
          <p14:tracePt t="33586" x="4511675" y="3636963"/>
          <p14:tracePt t="33593" x="4503738" y="3662363"/>
          <p14:tracePt t="33601" x="4494213" y="3662363"/>
          <p14:tracePt t="33610" x="4494213" y="3679825"/>
          <p14:tracePt t="33617" x="4494213" y="3687763"/>
          <p14:tracePt t="33626" x="4486275" y="3697288"/>
          <p14:tracePt t="33634" x="4486275" y="3713163"/>
          <p14:tracePt t="33642" x="4486275" y="3722688"/>
          <p14:tracePt t="33649" x="4486275" y="3738563"/>
          <p14:tracePt t="33673" x="4486275" y="3756025"/>
          <p14:tracePt t="33690" x="4486275" y="3763963"/>
          <p14:tracePt t="33713" x="4486275" y="3773488"/>
          <p14:tracePt t="33730" x="4486275" y="3790950"/>
          <p14:tracePt t="33754" x="4486275" y="3798888"/>
          <p14:tracePt t="33762" x="4486275" y="3806825"/>
          <p14:tracePt t="33769" x="4494213" y="3806825"/>
          <p14:tracePt t="33794" x="4503738" y="3816350"/>
          <p14:tracePt t="33809" x="4511675" y="3824288"/>
          <p14:tracePt t="33817" x="4519613" y="3824288"/>
          <p14:tracePt t="33834" x="4537075" y="3832225"/>
          <p14:tracePt t="33930" x="4554538" y="3832225"/>
          <p14:tracePt t="33954" x="4562475" y="3832225"/>
          <p14:tracePt t="33961" x="4570413" y="3824288"/>
          <p14:tracePt t="33969" x="4579938" y="3816350"/>
          <p14:tracePt t="33986" x="4587875" y="3806825"/>
          <p14:tracePt t="33993" x="4587875" y="3798888"/>
          <p14:tracePt t="34001" x="4605338" y="3781425"/>
          <p14:tracePt t="34017" x="4613275" y="3763963"/>
          <p14:tracePt t="34042" x="4630738" y="3748088"/>
          <p14:tracePt t="34097" x="4630738" y="3738563"/>
          <p14:tracePt t="34114" x="4621213" y="3738563"/>
          <p14:tracePt t="34130" x="4613275" y="3730625"/>
          <p14:tracePt t="34138" x="4595813" y="3730625"/>
          <p14:tracePt t="34145" x="4579938" y="3730625"/>
          <p14:tracePt t="34153" x="4570413" y="3730625"/>
          <p14:tracePt t="34161" x="4554538" y="3730625"/>
          <p14:tracePt t="34169" x="4537075" y="3730625"/>
          <p14:tracePt t="34177" x="4529138" y="3722688"/>
          <p14:tracePt t="34186" x="4511675" y="3722688"/>
          <p14:tracePt t="34193" x="4494213" y="3722688"/>
          <p14:tracePt t="34201" x="4486275" y="3722688"/>
          <p14:tracePt t="34210" x="4468813" y="3722688"/>
          <p14:tracePt t="34217" x="4435475" y="3722688"/>
          <p14:tracePt t="34234" x="4418013" y="3722688"/>
          <p14:tracePt t="34242" x="4392613" y="3722688"/>
          <p14:tracePt t="34250" x="4384675" y="3722688"/>
          <p14:tracePt t="34258" x="4359275" y="3730625"/>
          <p14:tracePt t="34266" x="4341813" y="3738563"/>
          <p14:tracePt t="34273" x="4324350" y="3748088"/>
          <p14:tracePt t="34281" x="4306888" y="3773488"/>
          <p14:tracePt t="34290" x="4298950" y="3773488"/>
          <p14:tracePt t="34298" x="4281488" y="3781425"/>
          <p14:tracePt t="34305" x="4273550" y="3798888"/>
          <p14:tracePt t="34313" x="4265613" y="3806825"/>
          <p14:tracePt t="34321" x="4248150" y="3806825"/>
          <p14:tracePt t="34329" x="4248150" y="3816350"/>
          <p14:tracePt t="34337" x="4240213" y="3824288"/>
          <p14:tracePt t="34346" x="4214813" y="3841750"/>
          <p14:tracePt t="34353" x="4214813" y="3849688"/>
          <p14:tracePt t="34362" x="4187825" y="3867150"/>
          <p14:tracePt t="34369" x="4179888" y="3867150"/>
          <p14:tracePt t="34377" x="4171950" y="3875088"/>
          <p14:tracePt t="34386" x="4146550" y="3883025"/>
          <p14:tracePt t="34394" x="4129088" y="3892550"/>
          <p14:tracePt t="34401" x="4121150" y="3900488"/>
          <p14:tracePt t="34410" x="4103688" y="3908425"/>
          <p14:tracePt t="34417" x="4095750" y="3908425"/>
          <p14:tracePt t="34426" x="4086225" y="3908425"/>
          <p14:tracePt t="34433" x="4078288" y="3908425"/>
          <p14:tracePt t="34441" x="4070350" y="3908425"/>
          <p14:tracePt t="34457" x="4052888" y="3908425"/>
          <p14:tracePt t="34465" x="4035425" y="3908425"/>
          <p14:tracePt t="34482" x="4010025" y="3908425"/>
          <p14:tracePt t="34489" x="3967163" y="3908425"/>
          <p14:tracePt t="34497" x="3959225" y="3900488"/>
          <p14:tracePt t="34505" x="3941763" y="3892550"/>
          <p14:tracePt t="34514" x="3916363" y="3883025"/>
          <p14:tracePt t="34521" x="3900488" y="3867150"/>
          <p14:tracePt t="34530" x="3890963" y="3867150"/>
          <p14:tracePt t="34537" x="3873500" y="3867150"/>
          <p14:tracePt t="34545" x="3848100" y="3867150"/>
          <p14:tracePt t="34554" x="3840163" y="3867150"/>
          <p14:tracePt t="34561" x="3832225" y="3857625"/>
          <p14:tracePt t="34577" x="3822700" y="3857625"/>
          <p14:tracePt t="34586" x="3814763" y="3857625"/>
          <p14:tracePt t="34602" x="3806825" y="3857625"/>
          <p14:tracePt t="34609" x="3789363" y="3849688"/>
          <p14:tracePt t="34650" x="3771900" y="3832225"/>
          <p14:tracePt t="35873" x="3781425" y="3832225"/>
          <p14:tracePt t="35890" x="3789363" y="3832225"/>
          <p14:tracePt t="35897" x="3814763" y="3841750"/>
          <p14:tracePt t="35905" x="3822700" y="3849688"/>
          <p14:tracePt t="35913" x="3857625" y="3867150"/>
          <p14:tracePt t="35921" x="3865563" y="3875088"/>
          <p14:tracePt t="35929" x="3883025" y="3875088"/>
          <p14:tracePt t="35937" x="3900488" y="3883025"/>
          <p14:tracePt t="35945" x="3925888" y="3892550"/>
          <p14:tracePt t="35953" x="3941763" y="3908425"/>
          <p14:tracePt t="35962" x="3967163" y="3908425"/>
          <p14:tracePt t="35969" x="3976688" y="3917950"/>
          <p14:tracePt t="35977" x="4002088" y="3917950"/>
          <p14:tracePt t="35985" x="4010025" y="3925888"/>
          <p14:tracePt t="35994" x="4035425" y="3935413"/>
          <p14:tracePt t="36002" x="4044950" y="3935413"/>
          <p14:tracePt t="36009" x="4052888" y="3935413"/>
          <p14:tracePt t="36017" x="4070350" y="3935413"/>
          <p14:tracePt t="36026" x="4086225" y="3935413"/>
          <p14:tracePt t="36033" x="4103688" y="3935413"/>
          <p14:tracePt t="36041" x="4121150" y="3935413"/>
          <p14:tracePt t="36049" x="4162425" y="3935413"/>
          <p14:tracePt t="36066" x="4197350" y="3935413"/>
          <p14:tracePt t="36073" x="4205288" y="3943350"/>
          <p14:tracePt t="36082" x="4230688" y="3943350"/>
          <p14:tracePt t="36090" x="4240213" y="3943350"/>
          <p14:tracePt t="36097" x="4248150" y="3943350"/>
          <p14:tracePt t="36105" x="4256088" y="3943350"/>
          <p14:tracePt t="36114" x="4265613" y="3943350"/>
          <p14:tracePt t="36121" x="4281488" y="3943350"/>
          <p14:tracePt t="36129" x="4291013" y="3943350"/>
          <p14:tracePt t="36145" x="4316413" y="3943350"/>
          <p14:tracePt t="36154" x="4324350" y="3943350"/>
          <p14:tracePt t="36161" x="4349750" y="3943350"/>
          <p14:tracePt t="36169" x="4392613" y="3943350"/>
          <p14:tracePt t="36178" x="4451350" y="3943350"/>
          <p14:tracePt t="36186" x="4486275" y="3943350"/>
          <p14:tracePt t="36193" x="4503738" y="3943350"/>
          <p14:tracePt t="36201" x="4537075" y="3935413"/>
          <p14:tracePt t="36210" x="4579938" y="3935413"/>
          <p14:tracePt t="36217" x="4595813" y="3935413"/>
          <p14:tracePt t="36225" x="4613275" y="3925888"/>
          <p14:tracePt t="36249" x="4621213" y="3925888"/>
          <p14:tracePt t="36289" x="4638675" y="3925888"/>
          <p14:tracePt t="36306" x="4646613" y="3917950"/>
          <p14:tracePt t="36322" x="4656138" y="3908425"/>
          <p14:tracePt t="36337" x="4664075" y="3900488"/>
          <p14:tracePt t="36345" x="4673600" y="3892550"/>
          <p14:tracePt t="36354" x="4681538" y="3883025"/>
          <p14:tracePt t="36369" x="4689475" y="3875088"/>
          <p14:tracePt t="36378" x="4706938" y="3867150"/>
          <p14:tracePt t="36393" x="4724400" y="3857625"/>
          <p14:tracePt t="36401" x="4749800" y="3849688"/>
          <p14:tracePt t="36410" x="4749800" y="3841750"/>
          <p14:tracePt t="36417" x="4757738" y="3832225"/>
          <p14:tracePt t="36426" x="4775200" y="3824288"/>
          <p14:tracePt t="36433" x="4791075" y="3806825"/>
          <p14:tracePt t="36441" x="4808538" y="3806825"/>
          <p14:tracePt t="36449" x="4826000" y="3798888"/>
          <p14:tracePt t="36457" x="4868863" y="3773488"/>
          <p14:tracePt t="36465" x="4884738" y="3773488"/>
          <p14:tracePt t="36473" x="4910138" y="3756025"/>
          <p14:tracePt t="36482" x="4935538" y="3748088"/>
          <p14:tracePt t="36489" x="4962525" y="3722688"/>
          <p14:tracePt t="36498" x="4970463" y="3722688"/>
          <p14:tracePt t="36506" x="4995863" y="3705225"/>
          <p14:tracePt t="36530" x="4995863" y="3687763"/>
          <p14:tracePt t="36537" x="5003800" y="3687763"/>
          <p14:tracePt t="36553" x="5013325" y="3679825"/>
          <p14:tracePt t="36585" x="5013325" y="3671888"/>
          <p14:tracePt t="36594" x="5013325" y="3662363"/>
          <p14:tracePt t="36601" x="5013325" y="3654425"/>
          <p14:tracePt t="36617" x="5013325" y="3636963"/>
          <p14:tracePt t="36625" x="5013325" y="3619500"/>
          <p14:tracePt t="36634" x="5003800" y="3611563"/>
          <p14:tracePt t="36649" x="4987925" y="3594100"/>
          <p14:tracePt t="36666" x="4978400" y="3586163"/>
          <p14:tracePt t="36690" x="4970463" y="3586163"/>
          <p14:tracePt t="36697" x="4953000" y="3586163"/>
          <p14:tracePt t="36706" x="4945063" y="3578225"/>
          <p14:tracePt t="36713" x="4935538" y="3568700"/>
          <p14:tracePt t="36721" x="4927600" y="3560763"/>
          <p14:tracePt t="36730" x="4919663" y="3560763"/>
          <p14:tracePt t="36746" x="4910138" y="3552825"/>
          <p14:tracePt t="36753" x="4902200" y="3552825"/>
          <p14:tracePt t="36761" x="4894263" y="3543300"/>
          <p14:tracePt t="36769" x="4876800" y="3543300"/>
          <p14:tracePt t="36778" x="4851400" y="3527425"/>
          <p14:tracePt t="36794" x="4843463" y="3527425"/>
          <p14:tracePt t="36802" x="4833938" y="3527425"/>
          <p14:tracePt t="36809" x="4826000" y="3517900"/>
          <p14:tracePt t="36817" x="4818063" y="3517900"/>
          <p14:tracePt t="36825" x="4808538" y="3517900"/>
          <p14:tracePt t="36833" x="4783138" y="3517900"/>
          <p14:tracePt t="36849" x="4775200" y="3517900"/>
          <p14:tracePt t="36858" x="4765675" y="3517900"/>
          <p14:tracePt t="36865" x="4757738" y="3517900"/>
          <p14:tracePt t="36876" x="4740275" y="3517900"/>
          <p14:tracePt t="36881" x="4732338" y="3517900"/>
          <p14:tracePt t="36889" x="4724400" y="3517900"/>
          <p14:tracePt t="36897" x="4714875" y="3517900"/>
          <p14:tracePt t="36905" x="4706938" y="3517900"/>
          <p14:tracePt t="36914" x="4689475" y="3517900"/>
          <p14:tracePt t="36921" x="4681538" y="3517900"/>
          <p14:tracePt t="36929" x="4673600" y="3517900"/>
          <p14:tracePt t="36946" x="4656138" y="3517900"/>
          <p14:tracePt t="36977" x="4638675" y="3517900"/>
          <p14:tracePt t="37002" x="4621213" y="3517900"/>
          <p14:tracePt t="37026" x="4613275" y="3527425"/>
          <p14:tracePt t="37033" x="4605338" y="3535363"/>
          <p14:tracePt t="37041" x="4595813" y="3535363"/>
          <p14:tracePt t="37049" x="4587875" y="3535363"/>
          <p14:tracePt t="37057" x="4570413" y="3552825"/>
          <p14:tracePt t="37073" x="4562475" y="3560763"/>
          <p14:tracePt t="37081" x="4545013" y="3568700"/>
          <p14:tracePt t="37097" x="4537075" y="3568700"/>
          <p14:tracePt t="37106" x="4519613" y="3586163"/>
          <p14:tracePt t="37122" x="4511675" y="3594100"/>
          <p14:tracePt t="37129" x="4503738" y="3603625"/>
          <p14:tracePt t="37145" x="4503738" y="3619500"/>
          <p14:tracePt t="37153" x="4503738" y="3629025"/>
          <p14:tracePt t="37161" x="4486275" y="3636963"/>
          <p14:tracePt t="37169" x="4476750" y="3654425"/>
          <p14:tracePt t="37186" x="4468813" y="3671888"/>
          <p14:tracePt t="37202" x="4468813" y="3687763"/>
          <p14:tracePt t="37210" x="4468813" y="3697288"/>
          <p14:tracePt t="37217" x="4468813" y="3705225"/>
          <p14:tracePt t="37226" x="4468813" y="3713163"/>
          <p14:tracePt t="37234" x="4468813" y="3730625"/>
          <p14:tracePt t="37241" x="4451350" y="3748088"/>
          <p14:tracePt t="37257" x="4451350" y="3756025"/>
          <p14:tracePt t="37266" x="4451350" y="3763963"/>
          <p14:tracePt t="37281" x="4451350" y="3781425"/>
          <p14:tracePt t="37290" x="4451350" y="3790950"/>
          <p14:tracePt t="37298" x="4451350" y="3798888"/>
          <p14:tracePt t="37321" x="4451350" y="3816350"/>
          <p14:tracePt t="37346" x="4451350" y="3832225"/>
          <p14:tracePt t="37369" x="4460875" y="3841750"/>
          <p14:tracePt t="37377" x="4468813" y="3857625"/>
          <p14:tracePt t="37394" x="4476750" y="3857625"/>
          <p14:tracePt t="37433" x="4486275" y="3857625"/>
          <p14:tracePt t="37466" x="4494213" y="3857625"/>
          <p14:tracePt t="37481" x="4511675" y="3867150"/>
          <p14:tracePt t="37497" x="4519613" y="3867150"/>
          <p14:tracePt t="37505" x="4529138" y="3867150"/>
          <p14:tracePt t="37513" x="4537075" y="3867150"/>
          <p14:tracePt t="37522" x="4554538" y="3867150"/>
          <p14:tracePt t="37529" x="4570413" y="3867150"/>
          <p14:tracePt t="37537" x="4579938" y="3867150"/>
          <p14:tracePt t="37546" x="4587875" y="3867150"/>
          <p14:tracePt t="37562" x="4605338" y="3875088"/>
          <p14:tracePt t="37570" x="4613275" y="3875088"/>
          <p14:tracePt t="37577" x="4621213" y="3875088"/>
          <p14:tracePt t="37585" x="4630738" y="3875088"/>
          <p14:tracePt t="37593" x="4638675" y="3875088"/>
          <p14:tracePt t="37610" x="4656138" y="3892550"/>
          <p14:tracePt t="37617" x="4664075" y="3892550"/>
          <p14:tracePt t="37626" x="4673600" y="3892550"/>
          <p14:tracePt t="37633" x="4699000" y="3892550"/>
          <p14:tracePt t="37641" x="4706938" y="3892550"/>
          <p14:tracePt t="37649" x="4724400" y="3892550"/>
          <p14:tracePt t="37658" x="4740275" y="3892550"/>
          <p14:tracePt t="37666" x="4765675" y="3892550"/>
          <p14:tracePt t="37673" x="4808538" y="3892550"/>
          <p14:tracePt t="37681" x="4833938" y="3892550"/>
          <p14:tracePt t="37689" x="4876800" y="3892550"/>
          <p14:tracePt t="37697" x="4919663" y="3892550"/>
          <p14:tracePt t="37706" x="4945063" y="3892550"/>
          <p14:tracePt t="37714" x="4978400" y="3892550"/>
          <p14:tracePt t="37738" x="4987925" y="3892550"/>
          <p14:tracePt t="37745" x="4995863" y="3892550"/>
          <p14:tracePt t="37761" x="5003800" y="3883025"/>
          <p14:tracePt t="37769" x="5013325" y="3875088"/>
          <p14:tracePt t="37777" x="5021263" y="3867150"/>
          <p14:tracePt t="37793" x="5029200" y="3857625"/>
          <p14:tracePt t="37801" x="5029200" y="3849688"/>
          <p14:tracePt t="37809" x="5029200" y="3832225"/>
          <p14:tracePt t="37825" x="5029200" y="3824288"/>
          <p14:tracePt t="37833" x="5029200" y="3806825"/>
          <p14:tracePt t="37841" x="5029200" y="3798888"/>
          <p14:tracePt t="37850" x="5029200" y="3790950"/>
          <p14:tracePt t="37857" x="5029200" y="3773488"/>
          <p14:tracePt t="37865" x="5046663" y="3756025"/>
          <p14:tracePt t="37881" x="5046663" y="3748088"/>
          <p14:tracePt t="37889" x="5046663" y="3738563"/>
          <p14:tracePt t="37897" x="5046663" y="3730625"/>
          <p14:tracePt t="37913" x="5046663" y="3722688"/>
          <p14:tracePt t="37921" x="5046663" y="3705225"/>
          <p14:tracePt t="37946" x="5046663" y="3697288"/>
          <p14:tracePt t="37953" x="5046663" y="3687763"/>
          <p14:tracePt t="37969" x="5038725" y="3679825"/>
          <p14:tracePt t="37985" x="5021263" y="3662363"/>
          <p14:tracePt t="37993" x="5021263" y="3654425"/>
          <p14:tracePt t="38001" x="5013325" y="3654425"/>
          <p14:tracePt t="38009" x="5003800" y="3646488"/>
          <p14:tracePt t="38017" x="4995863" y="3629025"/>
          <p14:tracePt t="38033" x="4970463" y="3619500"/>
          <p14:tracePt t="38041" x="4962525" y="3619500"/>
          <p14:tracePt t="38049" x="4953000" y="3619500"/>
          <p14:tracePt t="38057" x="4935538" y="3611563"/>
          <p14:tracePt t="38066" x="4919663" y="3594100"/>
          <p14:tracePt t="38073" x="4910138" y="3594100"/>
          <p14:tracePt t="38081" x="4894263" y="3594100"/>
          <p14:tracePt t="38089" x="4876800" y="3586163"/>
          <p14:tracePt t="38105" x="4851400" y="3578225"/>
          <p14:tracePt t="38122" x="4843463" y="3578225"/>
          <p14:tracePt t="38129" x="4833938" y="3568700"/>
          <p14:tracePt t="38145" x="4826000" y="3560763"/>
          <p14:tracePt t="38153" x="4818063" y="3560763"/>
          <p14:tracePt t="38161" x="4818063" y="3552825"/>
          <p14:tracePt t="38186" x="4808538" y="3552825"/>
          <p14:tracePt t="38193" x="4791075" y="3552825"/>
          <p14:tracePt t="38209" x="4775200" y="3543300"/>
          <p14:tracePt t="38217" x="4765675" y="3535363"/>
          <p14:tracePt t="38242" x="4757738" y="3527425"/>
          <p14:tracePt t="38274" x="4749800" y="3527425"/>
          <p14:tracePt t="38297" x="4724400" y="3527425"/>
          <p14:tracePt t="38322" x="4714875" y="3527425"/>
          <p14:tracePt t="38330" x="4699000" y="3527425"/>
          <p14:tracePt t="38337" x="4689475" y="3527425"/>
          <p14:tracePt t="38345" x="4673600" y="3527425"/>
          <p14:tracePt t="38353" x="4656138" y="3535363"/>
          <p14:tracePt t="38361" x="4646613" y="3535363"/>
          <p14:tracePt t="38370" x="4613275" y="3543300"/>
          <p14:tracePt t="38377" x="4587875" y="3552825"/>
          <p14:tracePt t="38385" x="4579938" y="3552825"/>
          <p14:tracePt t="38393" x="4570413" y="3552825"/>
          <p14:tracePt t="38401" x="4537075" y="3568700"/>
          <p14:tracePt t="38409" x="4529138" y="3578225"/>
          <p14:tracePt t="38417" x="4519613" y="3578225"/>
          <p14:tracePt t="38425" x="4503738" y="3586163"/>
          <p14:tracePt t="38434" x="4494213" y="3586163"/>
          <p14:tracePt t="38441" x="4476750" y="3603625"/>
          <p14:tracePt t="38449" x="4468813" y="3611563"/>
          <p14:tracePt t="38458" x="4451350" y="3619500"/>
          <p14:tracePt t="38465" x="4443413" y="3619500"/>
          <p14:tracePt t="38473" x="4418013" y="3636963"/>
          <p14:tracePt t="38482" x="4410075" y="3646488"/>
          <p14:tracePt t="38490" x="4400550" y="3654425"/>
          <p14:tracePt t="38498" x="4392613" y="3654425"/>
          <p14:tracePt t="38506" x="4375150" y="3662363"/>
          <p14:tracePt t="38514" x="4367213" y="3679825"/>
          <p14:tracePt t="38529" x="4359275" y="3679825"/>
          <p14:tracePt t="38537" x="4359275" y="3687763"/>
          <p14:tracePt t="38545" x="4359275" y="3697288"/>
          <p14:tracePt t="38554" x="4359275" y="3705225"/>
          <p14:tracePt t="38561" x="4349750" y="3705225"/>
          <p14:tracePt t="38570" x="4341813" y="3713163"/>
          <p14:tracePt t="38577" x="4341813" y="3730625"/>
          <p14:tracePt t="38585" x="4332288" y="3738563"/>
          <p14:tracePt t="38601" x="4332288" y="3763963"/>
          <p14:tracePt t="38609" x="4332288" y="3773488"/>
          <p14:tracePt t="38625" x="4332288" y="3781425"/>
          <p14:tracePt t="38641" x="4341813" y="3806825"/>
          <p14:tracePt t="38674" x="4349750" y="3816350"/>
          <p14:tracePt t="38681" x="4359275" y="3824288"/>
          <p14:tracePt t="38689" x="4367213" y="3824288"/>
          <p14:tracePt t="38697" x="4375150" y="3832225"/>
          <p14:tracePt t="38706" x="4384675" y="3841750"/>
          <p14:tracePt t="38713" x="4392613" y="3841750"/>
          <p14:tracePt t="38721" x="4410075" y="3841750"/>
          <p14:tracePt t="38729" x="4425950" y="3849688"/>
          <p14:tracePt t="38745" x="4443413" y="3849688"/>
          <p14:tracePt t="38769" x="4460875" y="3849688"/>
          <p14:tracePt t="38786" x="4468813" y="3867150"/>
          <p14:tracePt t="38809" x="4476750" y="3867150"/>
          <p14:tracePt t="38817" x="4494213" y="3867150"/>
          <p14:tracePt t="38826" x="4503738" y="3867150"/>
          <p14:tracePt t="38833" x="4529138" y="3867150"/>
          <p14:tracePt t="38841" x="4537075" y="3867150"/>
          <p14:tracePt t="38849" x="4570413" y="3867150"/>
          <p14:tracePt t="38857" x="4587875" y="3867150"/>
          <p14:tracePt t="38865" x="4605338" y="3867150"/>
          <p14:tracePt t="38885" x="4638675" y="3867150"/>
          <p14:tracePt t="38889" x="4656138" y="3867150"/>
          <p14:tracePt t="38897" x="4673600" y="3867150"/>
          <p14:tracePt t="38905" x="4689475" y="3867150"/>
          <p14:tracePt t="38921" x="4706938" y="3867150"/>
          <p14:tracePt t="38930" x="4714875" y="3867150"/>
          <p14:tracePt t="38937" x="4724400" y="3867150"/>
          <p14:tracePt t="38946" x="4740275" y="3867150"/>
          <p14:tracePt t="38953" x="4749800" y="3857625"/>
          <p14:tracePt t="38961" x="4765675" y="3841750"/>
          <p14:tracePt t="38969" x="4783138" y="3832225"/>
          <p14:tracePt t="38977" x="4791075" y="3832225"/>
          <p14:tracePt t="38986" x="4808538" y="3824288"/>
          <p14:tracePt t="38993" x="4826000" y="3798888"/>
          <p14:tracePt t="39001" x="4833938" y="3790950"/>
          <p14:tracePt t="39009" x="4851400" y="3773488"/>
          <p14:tracePt t="39017" x="4859338" y="3763963"/>
          <p14:tracePt t="39033" x="4868863" y="3756025"/>
          <p14:tracePt t="39041" x="4876800" y="3748088"/>
          <p14:tracePt t="39049" x="4894263" y="3738563"/>
          <p14:tracePt t="39057" x="4902200" y="3730625"/>
          <p14:tracePt t="39065" x="4902200" y="3722688"/>
          <p14:tracePt t="39090" x="4902200" y="3705225"/>
          <p14:tracePt t="39097" x="4910138" y="3687763"/>
          <p14:tracePt t="39105" x="4919663" y="3679825"/>
          <p14:tracePt t="39113" x="4935538" y="3662363"/>
          <p14:tracePt t="39121" x="4935538" y="3654425"/>
          <p14:tracePt t="39129" x="4953000" y="3646488"/>
          <p14:tracePt t="39138" x="4953000" y="3629025"/>
          <p14:tracePt t="39153" x="4953000" y="3619500"/>
          <p14:tracePt t="39193" x="4953000" y="3611563"/>
          <p14:tracePt t="39210" x="4953000" y="3603625"/>
          <p14:tracePt t="39217" x="4945063" y="3594100"/>
          <p14:tracePt t="39233" x="4927600" y="3586163"/>
          <p14:tracePt t="39241" x="4919663" y="3578225"/>
          <p14:tracePt t="39249" x="4919663" y="3568700"/>
          <p14:tracePt t="39257" x="4902200" y="3568700"/>
          <p14:tracePt t="39265" x="4894263" y="3568700"/>
          <p14:tracePt t="39273" x="4884738" y="3568700"/>
          <p14:tracePt t="39282" x="4876800" y="3560763"/>
          <p14:tracePt t="39290" x="4868863" y="3560763"/>
          <p14:tracePt t="39306" x="4851400" y="3560763"/>
          <p14:tracePt t="39313" x="4833938" y="3560763"/>
          <p14:tracePt t="39321" x="4833938" y="3552825"/>
          <p14:tracePt t="39337" x="4826000" y="3552825"/>
          <p14:tracePt t="39345" x="4818063" y="3552825"/>
          <p14:tracePt t="39361" x="4800600" y="3552825"/>
          <p14:tracePt t="39369" x="4791075" y="3552825"/>
          <p14:tracePt t="39378" x="4783138" y="3552825"/>
          <p14:tracePt t="39385" x="4765675" y="3552825"/>
          <p14:tracePt t="39393" x="4757738" y="3552825"/>
          <p14:tracePt t="39401" x="4740275" y="3552825"/>
          <p14:tracePt t="39409" x="4732338" y="3552825"/>
          <p14:tracePt t="39417" x="4724400" y="3552825"/>
          <p14:tracePt t="39482" x="4706938" y="3552825"/>
          <p14:tracePt t="39513" x="4699000" y="3552825"/>
          <p14:tracePt t="39521" x="4689475" y="3552825"/>
          <p14:tracePt t="39554" x="4681538" y="3552825"/>
          <p14:tracePt t="39746" x="4664075" y="3552825"/>
          <p14:tracePt t="39754" x="4656138" y="3560763"/>
          <p14:tracePt t="39761" x="4646613" y="3560763"/>
          <p14:tracePt t="39769" x="4646613" y="3568700"/>
          <p14:tracePt t="39777" x="4638675" y="3578225"/>
          <p14:tracePt t="39785" x="4630738" y="3586163"/>
          <p14:tracePt t="39793" x="4621213" y="3594100"/>
          <p14:tracePt t="39802" x="4605338" y="3603625"/>
          <p14:tracePt t="39809" x="4595813" y="3611563"/>
          <p14:tracePt t="39818" x="4595813" y="3619500"/>
          <p14:tracePt t="39833" x="4579938" y="3629025"/>
          <p14:tracePt t="39849" x="4570413" y="3636963"/>
          <p14:tracePt t="39889" x="4545013" y="3646488"/>
          <p14:tracePt t="39898" x="4537075" y="3646488"/>
          <p14:tracePt t="39913" x="4529138" y="3662363"/>
          <p14:tracePt t="39921" x="4511675" y="3671888"/>
          <p14:tracePt t="39929" x="4503738" y="3671888"/>
          <p14:tracePt t="39945" x="4503738" y="3679825"/>
          <p14:tracePt t="39953" x="4494213" y="3679825"/>
          <p14:tracePt t="39969" x="4486275" y="3687763"/>
          <p14:tracePt t="39977" x="4486275" y="3697288"/>
          <p14:tracePt t="39986" x="4476750" y="3705225"/>
          <p14:tracePt t="40001" x="4468813" y="3722688"/>
          <p14:tracePt t="40017" x="4468813" y="3730625"/>
          <p14:tracePt t="40025" x="4468813" y="3738563"/>
          <p14:tracePt t="40042" x="4468813" y="3756025"/>
          <p14:tracePt t="40049" x="4476750" y="3763963"/>
          <p14:tracePt t="40057" x="4476750" y="3773488"/>
          <p14:tracePt t="40065" x="4486275" y="3773488"/>
          <p14:tracePt t="40073" x="4486275" y="3781425"/>
          <p14:tracePt t="40082" x="4494213" y="3790950"/>
          <p14:tracePt t="40089" x="4503738" y="3798888"/>
          <p14:tracePt t="40097" x="4519613" y="3806825"/>
          <p14:tracePt t="40105" x="4529138" y="3824288"/>
          <p14:tracePt t="40113" x="4537075" y="3824288"/>
          <p14:tracePt t="40121" x="4554538" y="3832225"/>
          <p14:tracePt t="40137" x="4562475" y="3832225"/>
          <p14:tracePt t="40145" x="4570413" y="3841750"/>
          <p14:tracePt t="40161" x="4579938" y="3841750"/>
          <p14:tracePt t="40169" x="4595813" y="3841750"/>
          <p14:tracePt t="40178" x="4605338" y="3841750"/>
          <p14:tracePt t="40185" x="4613275" y="3841750"/>
          <p14:tracePt t="40210" x="4621213" y="3841750"/>
          <p14:tracePt t="40234" x="4630738" y="3841750"/>
          <p14:tracePt t="40249" x="4638675" y="3841750"/>
          <p14:tracePt t="40281" x="4656138" y="3841750"/>
          <p14:tracePt t="40378" x="4673600" y="3849688"/>
          <p14:tracePt t="40385" x="4681538" y="3857625"/>
          <p14:tracePt t="40401" x="4681538" y="3867150"/>
          <p14:tracePt t="40426" x="4681538" y="3883025"/>
          <p14:tracePt t="40466" x="4681538" y="3892550"/>
          <p14:tracePt t="41601" x="4681538" y="3875088"/>
          <p14:tracePt t="41617" x="4681538" y="3857625"/>
          <p14:tracePt t="41658" x="4681538" y="3849688"/>
          <p14:tracePt t="41666" x="4681538" y="3841750"/>
          <p14:tracePt t="41673" x="4681538" y="3832225"/>
          <p14:tracePt t="41697" x="4681538" y="3824288"/>
          <p14:tracePt t="41738" x="4681538" y="3806825"/>
          <p14:tracePt t="41753" x="4681538" y="3798888"/>
          <p14:tracePt t="41785" x="4681538" y="3790950"/>
          <p14:tracePt t="41810" x="4673600" y="3773488"/>
          <p14:tracePt t="41817" x="4664075" y="3763963"/>
          <p14:tracePt t="41833" x="4664075" y="3756025"/>
          <p14:tracePt t="41842" x="4638675" y="3738563"/>
          <p14:tracePt t="41849" x="4613275" y="3713163"/>
          <p14:tracePt t="41869" x="4587875" y="3687763"/>
          <p14:tracePt t="41873" x="4579938" y="3679825"/>
          <p14:tracePt t="41881" x="4562475" y="3671888"/>
          <p14:tracePt t="41889" x="4545013" y="3662363"/>
          <p14:tracePt t="41897" x="4529138" y="3646488"/>
          <p14:tracePt t="41905" x="4519613" y="3646488"/>
          <p14:tracePt t="41913" x="4503738" y="3629025"/>
          <p14:tracePt t="41921" x="4494213" y="3629025"/>
          <p14:tracePt t="41930" x="4486275" y="3629025"/>
          <p14:tracePt t="41937" x="4476750" y="3619500"/>
          <p14:tracePt t="41945" x="4468813" y="3611563"/>
          <p14:tracePt t="41953" x="4460875" y="3611563"/>
          <p14:tracePt t="41970" x="4443413" y="3603625"/>
          <p14:tracePt t="41977" x="4425950" y="3594100"/>
          <p14:tracePt t="41993" x="4400550" y="3586163"/>
          <p14:tracePt t="42002" x="4392613" y="3578225"/>
          <p14:tracePt t="42009" x="4375150" y="3578225"/>
          <p14:tracePt t="42017" x="4349750" y="3568700"/>
          <p14:tracePt t="42026" x="4341813" y="3568700"/>
          <p14:tracePt t="42033" x="4291013" y="3552825"/>
          <p14:tracePt t="42041" x="4273550" y="3543300"/>
          <p14:tracePt t="42049" x="4240213" y="3543300"/>
          <p14:tracePt t="42057" x="4222750" y="3535363"/>
          <p14:tracePt t="42065" x="4205288" y="3535363"/>
          <p14:tracePt t="42073" x="4187825" y="3535363"/>
          <p14:tracePt t="42082" x="4162425" y="3535363"/>
          <p14:tracePt t="42089" x="4154488" y="3535363"/>
          <p14:tracePt t="42097" x="4129088" y="3535363"/>
          <p14:tracePt t="42105" x="4086225" y="3535363"/>
          <p14:tracePt t="42113" x="4060825" y="3535363"/>
          <p14:tracePt t="42121" x="4017963" y="3535363"/>
          <p14:tracePt t="42129" x="3967163" y="3535363"/>
          <p14:tracePt t="42137" x="3908425" y="3535363"/>
          <p14:tracePt t="42145" x="3865563" y="3535363"/>
          <p14:tracePt t="42154" x="3822700" y="3535363"/>
          <p14:tracePt t="42161" x="3771900" y="3535363"/>
          <p14:tracePt t="42169" x="3756025" y="3535363"/>
          <p14:tracePt t="42177" x="3721100" y="3535363"/>
          <p14:tracePt t="42185" x="3678238" y="3535363"/>
          <p14:tracePt t="42193" x="3644900" y="3535363"/>
          <p14:tracePt t="42201" x="3619500" y="3535363"/>
          <p14:tracePt t="42209" x="3602038" y="3535363"/>
          <p14:tracePt t="42217" x="3594100" y="3535363"/>
          <p14:tracePt t="42225" x="3576638" y="3543300"/>
          <p14:tracePt t="42233" x="3543300" y="3552825"/>
          <p14:tracePt t="42241" x="3517900" y="3568700"/>
          <p14:tracePt t="42249" x="3500438" y="3578225"/>
          <p14:tracePt t="42257" x="3482975" y="3594100"/>
          <p14:tracePt t="42266" x="3457575" y="3603625"/>
          <p14:tracePt t="42273" x="3441700" y="3619500"/>
          <p14:tracePt t="42281" x="3441700" y="3629025"/>
          <p14:tracePt t="42290" x="3424238" y="3654425"/>
          <p14:tracePt t="42297" x="3406775" y="3671888"/>
          <p14:tracePt t="42306" x="3398838" y="3687763"/>
          <p14:tracePt t="42313" x="3381375" y="3722688"/>
          <p14:tracePt t="42321" x="3373438" y="3738563"/>
          <p14:tracePt t="42337" x="3363913" y="3773488"/>
          <p14:tracePt t="42345" x="3363913" y="3790950"/>
          <p14:tracePt t="42353" x="3363913" y="3816350"/>
          <p14:tracePt t="42361" x="3363913" y="3841750"/>
          <p14:tracePt t="42369" x="3363913" y="3849688"/>
          <p14:tracePt t="42377" x="3363913" y="3883025"/>
          <p14:tracePt t="42385" x="3373438" y="3892550"/>
          <p14:tracePt t="42394" x="3389313" y="3908425"/>
          <p14:tracePt t="42401" x="3398838" y="3908425"/>
          <p14:tracePt t="42409" x="3406775" y="3917950"/>
          <p14:tracePt t="42417" x="3414713" y="3925888"/>
          <p14:tracePt t="42426" x="3432175" y="3925888"/>
          <p14:tracePt t="42434" x="3432175" y="3935413"/>
          <p14:tracePt t="42441" x="3449638" y="3935413"/>
          <p14:tracePt t="42449" x="3475038" y="3935413"/>
          <p14:tracePt t="42457" x="3482975" y="3935413"/>
          <p14:tracePt t="42465" x="3517900" y="3935413"/>
          <p14:tracePt t="42473" x="3559175" y="3935413"/>
          <p14:tracePt t="42481" x="3602038" y="3935413"/>
          <p14:tracePt t="42490" x="3644900" y="3935413"/>
          <p14:tracePt t="42497" x="3703638" y="3935413"/>
          <p14:tracePt t="42506" x="3789363" y="3935413"/>
          <p14:tracePt t="42513" x="3848100" y="3935413"/>
          <p14:tracePt t="42521" x="3890963" y="3935413"/>
          <p14:tracePt t="42529" x="3959225" y="3935413"/>
          <p14:tracePt t="42537" x="4060825" y="3935413"/>
          <p14:tracePt t="42545" x="4162425" y="3935413"/>
          <p14:tracePt t="42553" x="4256088" y="3935413"/>
          <p14:tracePt t="42561" x="4306888" y="3935413"/>
          <p14:tracePt t="42569" x="4332288" y="3935413"/>
          <p14:tracePt t="42577" x="4392613" y="3935413"/>
          <p14:tracePt t="42585" x="4418013" y="3935413"/>
          <p14:tracePt t="42593" x="4476750" y="3935413"/>
          <p14:tracePt t="42601" x="4486275" y="3935413"/>
          <p14:tracePt t="42609" x="4519613" y="3935413"/>
          <p14:tracePt t="42617" x="4545013" y="3935413"/>
          <p14:tracePt t="42633" x="4562475" y="3935413"/>
          <p14:tracePt t="42642" x="4587875" y="3935413"/>
          <p14:tracePt t="42649" x="4595813" y="3935413"/>
          <p14:tracePt t="42657" x="4621213" y="3935413"/>
          <p14:tracePt t="42665" x="4630738" y="3935413"/>
          <p14:tracePt t="42673" x="4646613" y="3935413"/>
          <p14:tracePt t="42681" x="4664075" y="3935413"/>
          <p14:tracePt t="42689" x="4681538" y="3935413"/>
          <p14:tracePt t="42697" x="4689475" y="3935413"/>
          <p14:tracePt t="42705" x="4699000" y="3935413"/>
          <p14:tracePt t="42714" x="4706938" y="3935413"/>
          <p14:tracePt t="42721" x="4714875" y="3935413"/>
          <p14:tracePt t="44666" x="4724400" y="3935413"/>
          <p14:tracePt t="44681" x="4740275" y="3935413"/>
          <p14:tracePt t="45530" x="4749800" y="3935413"/>
          <p14:tracePt t="45537" x="4757738" y="3925888"/>
          <p14:tracePt t="45546" x="4775200" y="3908425"/>
          <p14:tracePt t="45553" x="4808538" y="3892550"/>
          <p14:tracePt t="45561" x="4859338" y="3875088"/>
          <p14:tracePt t="45569" x="4876800" y="3857625"/>
          <p14:tracePt t="45577" x="4894263" y="3849688"/>
          <p14:tracePt t="45585" x="4935538" y="3824288"/>
          <p14:tracePt t="45593" x="4987925" y="3806825"/>
          <p14:tracePt t="45601" x="5038725" y="3773488"/>
          <p14:tracePt t="45609" x="5064125" y="3763963"/>
          <p14:tracePt t="45617" x="5114925" y="3748088"/>
          <p14:tracePt t="45625" x="5140325" y="3730625"/>
          <p14:tracePt t="45633" x="5173663" y="3713163"/>
          <p14:tracePt t="45641" x="5208588" y="3697288"/>
          <p14:tracePt t="45649" x="5259388" y="3679825"/>
          <p14:tracePt t="45657" x="5318125" y="3646488"/>
          <p14:tracePt t="45665" x="5378450" y="3629025"/>
          <p14:tracePt t="45673" x="5429250" y="3619500"/>
          <p14:tracePt t="45681" x="5480050" y="3586163"/>
          <p14:tracePt t="45689" x="5522913" y="3578225"/>
          <p14:tracePt t="45697" x="5556250" y="3552825"/>
          <p14:tracePt t="45706" x="5599113" y="3535363"/>
          <p14:tracePt t="45713" x="5641975" y="3517900"/>
          <p14:tracePt t="45721" x="5683250" y="3484563"/>
          <p14:tracePt t="45729" x="5708650" y="3475038"/>
          <p14:tracePt t="45737" x="5726113" y="3467100"/>
          <p14:tracePt t="45745" x="5761038" y="3449638"/>
          <p14:tracePt t="45753" x="5794375" y="3441700"/>
          <p14:tracePt t="45762" x="5827713" y="3408363"/>
          <p14:tracePt t="45769" x="5880100" y="3390900"/>
          <p14:tracePt t="45777" x="5913438" y="3373438"/>
          <p14:tracePt t="45785" x="5964238" y="3365500"/>
          <p14:tracePt t="45793" x="6024563" y="3355975"/>
          <p14:tracePt t="45801" x="6100763" y="3322638"/>
          <p14:tracePt t="45809" x="6167438" y="3322638"/>
          <p14:tracePt t="45817" x="6235700" y="3322638"/>
          <p14:tracePt t="45825" x="6286500" y="3314700"/>
          <p14:tracePt t="45833" x="6354763" y="3305175"/>
          <p14:tracePt t="45842" x="6415088" y="3297238"/>
          <p14:tracePt t="45849" x="6473825" y="3297238"/>
          <p14:tracePt t="45857" x="6508750" y="3271838"/>
          <p14:tracePt t="45865" x="6584950" y="3263900"/>
          <p14:tracePt t="45873" x="6653213" y="3263900"/>
          <p14:tracePt t="45892" x="6788150" y="3246438"/>
          <p14:tracePt t="45897" x="6848475" y="3221038"/>
          <p14:tracePt t="45905" x="6899275" y="3203575"/>
          <p14:tracePt t="45914" x="6958013" y="3195638"/>
          <p14:tracePt t="45921" x="7000875" y="3178175"/>
          <p14:tracePt t="45929" x="7077075" y="3160713"/>
          <p14:tracePt t="45938" x="7127875" y="3144838"/>
          <p14:tracePt t="45945" x="7196138" y="3127375"/>
          <p14:tracePt t="45953" x="7256463" y="3119438"/>
          <p14:tracePt t="45961" x="7289800" y="3109913"/>
          <p14:tracePt t="45969" x="7340600" y="3076575"/>
          <p14:tracePt t="45977" x="7400925" y="3076575"/>
          <p14:tracePt t="45985" x="7477125" y="3067050"/>
          <p14:tracePt t="45993" x="7527925" y="3067050"/>
          <p14:tracePt t="46001" x="7586663" y="3059113"/>
          <p14:tracePt t="46009" x="7646988" y="3051175"/>
          <p14:tracePt t="46017" x="7688263" y="3051175"/>
          <p14:tracePt t="46026" x="7740650" y="3051175"/>
          <p14:tracePt t="46034" x="7766050" y="3051175"/>
          <p14:tracePt t="46042" x="7824788" y="3051175"/>
          <p14:tracePt t="46049" x="7850188" y="3051175"/>
          <p14:tracePt t="46057" x="7893050" y="3051175"/>
          <p14:tracePt t="46066" x="7943850" y="3051175"/>
          <p14:tracePt t="46073" x="7986713" y="3051175"/>
          <p14:tracePt t="46081" x="8029575" y="3051175"/>
          <p14:tracePt t="46089" x="8070850" y="3051175"/>
          <p14:tracePt t="46097" x="8131175" y="3051175"/>
          <p14:tracePt t="46106" x="8174038" y="3051175"/>
          <p14:tracePt t="46113" x="8215313" y="3051175"/>
          <p14:tracePt t="46121" x="8301038" y="3051175"/>
          <p14:tracePt t="46129" x="8334375" y="3051175"/>
          <p14:tracePt t="46137" x="8377238" y="3051175"/>
          <p14:tracePt t="46145" x="8410575" y="3051175"/>
          <p14:tracePt t="46153" x="8435975" y="3051175"/>
          <p14:tracePt t="46161" x="8478838" y="3051175"/>
          <p14:tracePt t="46169" x="8529638" y="3051175"/>
          <p14:tracePt t="46177" x="8572500" y="3051175"/>
          <p14:tracePt t="46185" x="8615363" y="3051175"/>
          <p14:tracePt t="46193" x="8683625" y="3051175"/>
          <p14:tracePt t="46201" x="8709025" y="3051175"/>
          <p14:tracePt t="46209" x="8750300" y="3051175"/>
          <p14:tracePt t="46217" x="8836025" y="3051175"/>
          <p14:tracePt t="46225" x="8878888" y="3051175"/>
          <p14:tracePt t="46233" x="8947150" y="3051175"/>
          <p14:tracePt t="46241" x="9048750" y="3051175"/>
          <p14:tracePt t="46249" x="9150350" y="3051175"/>
          <p14:tracePt t="46257" x="9261475" y="3051175"/>
          <p14:tracePt t="46265" x="9328150" y="3051175"/>
          <p14:tracePt t="46273" x="9421813" y="3051175"/>
          <p14:tracePt t="46281" x="9490075" y="3051175"/>
          <p14:tracePt t="46289" x="9575800" y="3051175"/>
          <p14:tracePt t="46297" x="9617075" y="3051175"/>
          <p14:tracePt t="46305" x="9659938" y="3051175"/>
          <p14:tracePt t="46313" x="9720263" y="3051175"/>
          <p14:tracePt t="46321" x="9753600" y="3051175"/>
          <p14:tracePt t="46329" x="9786938" y="3051175"/>
          <p14:tracePt t="46337" x="9804400" y="3051175"/>
          <p14:tracePt t="46345" x="9839325" y="3051175"/>
          <p14:tracePt t="46353" x="9872663" y="3051175"/>
          <p14:tracePt t="46361" x="9898063" y="3059113"/>
          <p14:tracePt t="46369" x="9906000" y="3076575"/>
          <p14:tracePt t="46377" x="9923463" y="3076575"/>
          <p14:tracePt t="46385" x="9940925" y="3084513"/>
          <p14:tracePt t="46393" x="9948863" y="3101975"/>
          <p14:tracePt t="46401" x="9956800" y="3101975"/>
          <p14:tracePt t="46409" x="9999663" y="3119438"/>
          <p14:tracePt t="46417" x="10034588" y="3127375"/>
          <p14:tracePt t="46425" x="10050463" y="3144838"/>
          <p14:tracePt t="46433" x="10085388" y="3152775"/>
          <p14:tracePt t="46441" x="10110788" y="3160713"/>
          <p14:tracePt t="46449" x="10126663" y="3170238"/>
          <p14:tracePt t="46457" x="10136188" y="3178175"/>
          <p14:tracePt t="46465" x="10144125" y="3178175"/>
          <p14:tracePt t="46473" x="10186988" y="3195638"/>
          <p14:tracePt t="46482" x="10204450" y="3211513"/>
          <p14:tracePt t="46489" x="10220325" y="3228975"/>
          <p14:tracePt t="46497" x="10229850" y="3238500"/>
          <p14:tracePt t="46505" x="10245725" y="3246438"/>
          <p14:tracePt t="46513" x="10271125" y="3263900"/>
          <p14:tracePt t="46521" x="10298113" y="3271838"/>
          <p14:tracePt t="46529" x="10313988" y="3289300"/>
          <p14:tracePt t="46537" x="10339388" y="3305175"/>
          <p14:tracePt t="46545" x="10382250" y="3314700"/>
          <p14:tracePt t="46553" x="10399713" y="3330575"/>
          <p14:tracePt t="46561" x="10415588" y="3340100"/>
          <p14:tracePt t="46569" x="10425113" y="3348038"/>
          <p14:tracePt t="46577" x="10433050" y="3355975"/>
          <p14:tracePt t="46585" x="10442575" y="3365500"/>
          <p14:tracePt t="46593" x="10442575" y="3373438"/>
          <p14:tracePt t="46601" x="10458450" y="3398838"/>
          <p14:tracePt t="46609" x="10467975" y="3398838"/>
          <p14:tracePt t="46617" x="10475913" y="3416300"/>
          <p14:tracePt t="46625" x="10475913" y="3424238"/>
          <p14:tracePt t="46633" x="10483850" y="3424238"/>
          <p14:tracePt t="46666" x="10483850" y="3433763"/>
          <p14:tracePt t="46673" x="10483850" y="3441700"/>
          <p14:tracePt t="46689" x="10483850" y="3449638"/>
          <p14:tracePt t="46697" x="10483850" y="3459163"/>
          <p14:tracePt t="46705" x="10483850" y="3467100"/>
          <p14:tracePt t="46721" x="10483850" y="3484563"/>
          <p14:tracePt t="46729" x="10483850" y="3492500"/>
          <p14:tracePt t="46745" x="10483850" y="3517900"/>
          <p14:tracePt t="46761" x="10483850" y="3535363"/>
          <p14:tracePt t="46769" x="10475913" y="3535363"/>
          <p14:tracePt t="46777" x="10475913" y="3543300"/>
          <p14:tracePt t="46785" x="10467975" y="3552825"/>
          <p14:tracePt t="46801" x="10450513" y="3560763"/>
          <p14:tracePt t="46810" x="10450513" y="3568700"/>
          <p14:tracePt t="46817" x="10442575" y="3586163"/>
          <p14:tracePt t="46841" x="10425113" y="3594100"/>
          <p14:tracePt t="46849" x="10407650" y="3603625"/>
          <p14:tracePt t="46857" x="10390188" y="3611563"/>
          <p14:tracePt t="46865" x="10382250" y="3611563"/>
          <p14:tracePt t="46882" x="10364788" y="3619500"/>
          <p14:tracePt t="46889" x="10348913" y="3629025"/>
          <p14:tracePt t="46905" x="10339388" y="3629025"/>
          <p14:tracePt t="46913" x="10323513" y="3636963"/>
          <p14:tracePt t="46921" x="10313988" y="3636963"/>
          <p14:tracePt t="46929" x="10306050" y="3646488"/>
          <p14:tracePt t="46945" x="10288588" y="3646488"/>
          <p14:tracePt t="46953" x="10280650" y="3646488"/>
          <p14:tracePt t="46961" x="10271125" y="3646488"/>
          <p14:tracePt t="46969" x="10245725" y="3646488"/>
          <p14:tracePt t="46985" x="10237788" y="3646488"/>
          <p14:tracePt t="46993" x="10220325" y="3662363"/>
          <p14:tracePt t="47009" x="10204450" y="3662363"/>
          <p14:tracePt t="47017" x="10179050" y="3662363"/>
          <p14:tracePt t="47025" x="10169525" y="3662363"/>
          <p14:tracePt t="47033" x="10153650" y="3662363"/>
          <p14:tracePt t="47041" x="10144125" y="3662363"/>
          <p14:tracePt t="47057" x="10126663" y="3662363"/>
          <p14:tracePt t="47065" x="10118725" y="3662363"/>
          <p14:tracePt t="47081" x="10110788" y="3662363"/>
          <p14:tracePt t="47089" x="10101263" y="3662363"/>
          <p14:tracePt t="47097" x="10085388" y="3662363"/>
          <p14:tracePt t="47105" x="10075863" y="3662363"/>
          <p14:tracePt t="47113" x="10059988" y="3662363"/>
          <p14:tracePt t="47121" x="10050463" y="3654425"/>
          <p14:tracePt t="47129" x="10042525" y="3646488"/>
          <p14:tracePt t="47137" x="10017125" y="3646488"/>
          <p14:tracePt t="47145" x="10017125" y="3636963"/>
          <p14:tracePt t="47153" x="9999663" y="3619500"/>
          <p14:tracePt t="47177" x="9991725" y="3603625"/>
          <p14:tracePt t="47185" x="9983788" y="3594100"/>
          <p14:tracePt t="47193" x="9974263" y="3594100"/>
          <p14:tracePt t="47201" x="9974263" y="3586163"/>
          <p14:tracePt t="47209" x="9974263" y="3568700"/>
          <p14:tracePt t="47225" x="9966325" y="3560763"/>
          <p14:tracePt t="47233" x="9966325" y="3543300"/>
          <p14:tracePt t="47250" x="9966325" y="3535363"/>
          <p14:tracePt t="47257" x="9966325" y="3517900"/>
          <p14:tracePt t="47265" x="9966325" y="3509963"/>
          <p14:tracePt t="47273" x="9966325" y="3502025"/>
          <p14:tracePt t="47281" x="9966325" y="3492500"/>
          <p14:tracePt t="47289" x="9966325" y="3484563"/>
          <p14:tracePt t="47297" x="9966325" y="3475038"/>
          <p14:tracePt t="47313" x="9966325" y="3467100"/>
          <p14:tracePt t="47329" x="9966325" y="3449638"/>
          <p14:tracePt t="47346" x="9966325" y="3441700"/>
          <p14:tracePt t="47353" x="9983788" y="3433763"/>
          <p14:tracePt t="47361" x="9999663" y="3424238"/>
          <p14:tracePt t="47369" x="10009188" y="3424238"/>
          <p14:tracePt t="47377" x="10025063" y="3408363"/>
          <p14:tracePt t="47385" x="10034588" y="3408363"/>
          <p14:tracePt t="47393" x="10050463" y="3398838"/>
          <p14:tracePt t="47401" x="10075863" y="3390900"/>
          <p14:tracePt t="47409" x="10093325" y="3373438"/>
          <p14:tracePt t="47417" x="10101263" y="3373438"/>
          <p14:tracePt t="47425" x="10126663" y="3365500"/>
          <p14:tracePt t="47433" x="10136188" y="3355975"/>
          <p14:tracePt t="47441" x="10153650" y="3355975"/>
          <p14:tracePt t="47449" x="10161588" y="3348038"/>
          <p14:tracePt t="47457" x="10169525" y="3340100"/>
          <p14:tracePt t="47465" x="10179050" y="3340100"/>
          <p14:tracePt t="47473" x="10194925" y="3340100"/>
          <p14:tracePt t="47481" x="10194925" y="3330575"/>
          <p14:tracePt t="47489" x="10204450" y="3330575"/>
          <p14:tracePt t="47497" x="10212388" y="3330575"/>
          <p14:tracePt t="47505" x="10229850" y="3322638"/>
          <p14:tracePt t="47529" x="10245725" y="3322638"/>
          <p14:tracePt t="47561" x="10263188" y="3322638"/>
          <p14:tracePt t="47577" x="10280650" y="3322638"/>
          <p14:tracePt t="47593" x="10288588" y="3322638"/>
          <p14:tracePt t="47601" x="10298113" y="3322638"/>
          <p14:tracePt t="47609" x="10306050" y="3322638"/>
          <p14:tracePt t="47625" x="10313988" y="3322638"/>
          <p14:tracePt t="47633" x="10323513" y="3322638"/>
          <p14:tracePt t="47649" x="10331450" y="3322638"/>
          <p14:tracePt t="47657" x="10348913" y="3322638"/>
          <p14:tracePt t="47665" x="10364788" y="3330575"/>
          <p14:tracePt t="47681" x="10382250" y="3340100"/>
          <p14:tracePt t="47689" x="10390188" y="3348038"/>
          <p14:tracePt t="47697" x="10390188" y="3355975"/>
          <p14:tracePt t="47705" x="10399713" y="3355975"/>
          <p14:tracePt t="47729" x="10407650" y="3365500"/>
          <p14:tracePt t="47737" x="10407650" y="3373438"/>
          <p14:tracePt t="47754" x="10415588" y="3373438"/>
          <p14:tracePt t="47761" x="10433050" y="3382963"/>
          <p14:tracePt t="47777" x="10442575" y="3390900"/>
          <p14:tracePt t="47793" x="10450513" y="3398838"/>
          <p14:tracePt t="47801" x="10458450" y="3408363"/>
          <p14:tracePt t="47857" x="10458450" y="3416300"/>
          <p14:tracePt t="47873" x="10458450" y="3424238"/>
          <p14:tracePt t="47881" x="10467975" y="3424238"/>
          <p14:tracePt t="47889" x="10475913" y="3433763"/>
          <p14:tracePt t="47897" x="10483850" y="3441700"/>
          <p14:tracePt t="47930" x="10483850" y="3449638"/>
          <p14:tracePt t="47945" x="10483850" y="3459163"/>
          <p14:tracePt t="47993" x="10483850" y="3467100"/>
          <p14:tracePt t="48017" x="10483850" y="3484563"/>
          <p14:tracePt t="48025" x="10483850" y="3492500"/>
          <p14:tracePt t="48074" x="10483850" y="3502025"/>
          <p14:tracePt t="48106" x="10483850" y="3517900"/>
          <p14:tracePt t="48137" x="10483850" y="3527425"/>
          <p14:tracePt t="48145" x="10483850" y="3535363"/>
          <p14:tracePt t="48202" x="10475913" y="3535363"/>
          <p14:tracePt t="48209" x="10467975" y="3535363"/>
          <p14:tracePt t="48241" x="10458450" y="3535363"/>
          <p14:tracePt t="48257" x="10450513" y="3535363"/>
          <p14:tracePt t="48265" x="10433050" y="3543300"/>
          <p14:tracePt t="48281" x="10425113" y="3543300"/>
          <p14:tracePt t="48290" x="10415588" y="3543300"/>
          <p14:tracePt t="48297" x="10407650" y="3552825"/>
          <p14:tracePt t="48313" x="10382250" y="3552825"/>
          <p14:tracePt t="48321" x="10374313" y="3560763"/>
          <p14:tracePt t="48337" x="10356850" y="3560763"/>
          <p14:tracePt t="48353" x="10339388" y="3568700"/>
          <p14:tracePt t="48393" x="10313988" y="3568700"/>
          <p14:tracePt t="48409" x="10306050" y="3578225"/>
          <p14:tracePt t="48417" x="10288588" y="3578225"/>
          <p14:tracePt t="48425" x="10280650" y="3578225"/>
          <p14:tracePt t="48433" x="10271125" y="3578225"/>
          <p14:tracePt t="48441" x="10245725" y="3586163"/>
          <p14:tracePt t="48449" x="10237788" y="3586163"/>
          <p14:tracePt t="48466" x="10212388" y="3586163"/>
          <p14:tracePt t="48473" x="10204450" y="3586163"/>
          <p14:tracePt t="48481" x="10186988" y="3586163"/>
          <p14:tracePt t="48489" x="10179050" y="3586163"/>
          <p14:tracePt t="48546" x="10161588" y="3586163"/>
          <p14:tracePt t="48561" x="10153650" y="3586163"/>
          <p14:tracePt t="48617" x="10144125" y="3586163"/>
          <p14:tracePt t="48625" x="10136188" y="3586163"/>
          <p14:tracePt t="48641" x="10126663" y="3586163"/>
          <p14:tracePt t="48673" x="10118725" y="3586163"/>
          <p14:tracePt t="48698" x="10110788" y="3586163"/>
          <p14:tracePt t="49817" x="10101263" y="3578225"/>
          <p14:tracePt t="49834" x="10101263" y="3568700"/>
          <p14:tracePt t="49841" x="10085388" y="3560763"/>
          <p14:tracePt t="49857" x="10075863" y="3543300"/>
          <p14:tracePt t="49865" x="10075863" y="3535363"/>
          <p14:tracePt t="49881" x="10075863" y="3517900"/>
          <p14:tracePt t="49889" x="10067925" y="3509963"/>
          <p14:tracePt t="49897" x="10067925" y="3502025"/>
          <p14:tracePt t="49905" x="10050463" y="3484563"/>
          <p14:tracePt t="49921" x="10042525" y="3475038"/>
          <p14:tracePt t="49929" x="10042525" y="3467100"/>
          <p14:tracePt t="49945" x="10042525" y="3459163"/>
          <p14:tracePt t="49953" x="10042525" y="3449638"/>
          <p14:tracePt t="49961" x="10042525" y="3441700"/>
          <p14:tracePt t="49969" x="10034588" y="3424238"/>
          <p14:tracePt t="49993" x="10034588" y="3408363"/>
          <p14:tracePt t="50001" x="10034588" y="3398838"/>
          <p14:tracePt t="50017" x="10034588" y="3390900"/>
          <p14:tracePt t="50049" x="10034588" y="3373438"/>
          <p14:tracePt t="50073" x="10034588" y="3365500"/>
          <p14:tracePt t="50089" x="10034588" y="3355975"/>
          <p14:tracePt t="50114" x="10034588" y="3348038"/>
          <p14:tracePt t="50121" x="10034588" y="3340100"/>
          <p14:tracePt t="50129" x="10034588" y="3330575"/>
          <p14:tracePt t="50137" x="10042525" y="3330575"/>
          <p14:tracePt t="50153" x="10050463" y="3322638"/>
          <p14:tracePt t="50169" x="10059988" y="3314700"/>
          <p14:tracePt t="50177" x="10075863" y="3305175"/>
          <p14:tracePt t="50193" x="10085388" y="3297238"/>
          <p14:tracePt t="50209" x="10101263" y="3297238"/>
          <p14:tracePt t="50217" x="10110788" y="3289300"/>
          <p14:tracePt t="50241" x="10118725" y="3289300"/>
          <p14:tracePt t="50313" x="10136188" y="3289300"/>
          <p14:tracePt t="50337" x="10144125" y="3289300"/>
          <p14:tracePt t="50353" x="10153650" y="3289300"/>
          <p14:tracePt t="50369" x="10161588" y="3289300"/>
          <p14:tracePt t="50377" x="10179050" y="3289300"/>
          <p14:tracePt t="50401" x="10194925" y="3289300"/>
          <p14:tracePt t="50409" x="10212388" y="3289300"/>
          <p14:tracePt t="50433" x="10237788" y="3289300"/>
          <p14:tracePt t="50449" x="10245725" y="3289300"/>
          <p14:tracePt t="50457" x="10263188" y="3289300"/>
          <p14:tracePt t="50473" x="10271125" y="3289300"/>
          <p14:tracePt t="50489" x="10280650" y="3289300"/>
          <p14:tracePt t="50505" x="10288588" y="3289300"/>
          <p14:tracePt t="50521" x="10298113" y="3289300"/>
          <p14:tracePt t="50545" x="10306050" y="3289300"/>
          <p14:tracePt t="50569" x="10323513" y="3289300"/>
          <p14:tracePt t="50585" x="10339388" y="3297238"/>
          <p14:tracePt t="50610" x="10356850" y="3305175"/>
          <p14:tracePt t="50617" x="10374313" y="3314700"/>
          <p14:tracePt t="50641" x="10374313" y="3322638"/>
          <p14:tracePt t="50657" x="10382250" y="3330575"/>
          <p14:tracePt t="50681" x="10382250" y="3340100"/>
          <p14:tracePt t="50689" x="10390188" y="3348038"/>
          <p14:tracePt t="50697" x="10399713" y="3348038"/>
          <p14:tracePt t="50705" x="10399713" y="3355975"/>
          <p14:tracePt t="50713" x="10399713" y="3365500"/>
          <p14:tracePt t="50721" x="10399713" y="3373438"/>
          <p14:tracePt t="50729" x="10407650" y="3373438"/>
          <p14:tracePt t="50745" x="10415588" y="3382963"/>
          <p14:tracePt t="50761" x="10425113" y="3390900"/>
          <p14:tracePt t="50793" x="10433050" y="3408363"/>
          <p14:tracePt t="50841" x="10433050" y="3424238"/>
          <p14:tracePt t="50857" x="10433050" y="3433763"/>
          <p14:tracePt t="50882" x="10433050" y="3441700"/>
          <p14:tracePt t="50889" x="10433050" y="3449638"/>
          <p14:tracePt t="50905" x="10433050" y="3459163"/>
          <p14:tracePt t="50945" x="10425113" y="3467100"/>
          <p14:tracePt t="50969" x="10425113" y="3475038"/>
          <p14:tracePt t="50993" x="10415588" y="3484563"/>
          <p14:tracePt t="51001" x="10399713" y="3502025"/>
          <p14:tracePt t="51017" x="10390188" y="3502025"/>
          <p14:tracePt t="51025" x="10374313" y="3509963"/>
          <p14:tracePt t="51033" x="10348913" y="3517900"/>
          <p14:tracePt t="51050" x="10339388" y="3527425"/>
          <p14:tracePt t="51065" x="10339388" y="3535363"/>
          <p14:tracePt t="51081" x="10323513" y="3543300"/>
          <p14:tracePt t="51097" x="10298113" y="3560763"/>
          <p14:tracePt t="51113" x="10288588" y="3560763"/>
          <p14:tracePt t="51121" x="10271125" y="3568700"/>
          <p14:tracePt t="51145" x="10263188" y="3568700"/>
          <p14:tracePt t="51153" x="10255250" y="3568700"/>
          <p14:tracePt t="51169" x="10237788" y="3568700"/>
          <p14:tracePt t="51185" x="10229850" y="3568700"/>
          <p14:tracePt t="51226" x="10220325" y="3568700"/>
          <p14:tracePt t="51233" x="10204450" y="3568700"/>
          <p14:tracePt t="51281" x="10186988" y="3568700"/>
          <p14:tracePt t="51297" x="10179050" y="3560763"/>
          <p14:tracePt t="51321" x="10179050" y="3552825"/>
          <p14:tracePt t="51337" x="10169525" y="3552825"/>
          <p14:tracePt t="51345" x="10153650" y="3535363"/>
          <p14:tracePt t="51353" x="10153650" y="3527425"/>
          <p14:tracePt t="51369" x="10144125" y="3517900"/>
          <p14:tracePt t="51377" x="10126663" y="3492500"/>
          <p14:tracePt t="51393" x="10118725" y="3484563"/>
          <p14:tracePt t="51409" x="10118725" y="3475038"/>
          <p14:tracePt t="51417" x="10118725" y="3467100"/>
          <p14:tracePt t="51433" x="10101263" y="3459163"/>
          <p14:tracePt t="51449" x="10101263" y="3441700"/>
          <p14:tracePt t="51457" x="10101263" y="3433763"/>
          <p14:tracePt t="51465" x="10101263" y="3424238"/>
          <p14:tracePt t="51473" x="10093325" y="3408363"/>
          <p14:tracePt t="51481" x="10093325" y="3390900"/>
          <p14:tracePt t="51489" x="10085388" y="3390900"/>
          <p14:tracePt t="51497" x="10085388" y="3373438"/>
          <p14:tracePt t="51545" x="10085388" y="3365500"/>
          <p14:tracePt t="51561" x="10085388" y="3355975"/>
          <p14:tracePt t="51569" x="10085388" y="3348038"/>
          <p14:tracePt t="51585" x="10085388" y="3340100"/>
          <p14:tracePt t="51593" x="10093325" y="3322638"/>
          <p14:tracePt t="51609" x="10101263" y="3305175"/>
          <p14:tracePt t="51625" x="10110788" y="3289300"/>
          <p14:tracePt t="51641" x="10118725" y="3279775"/>
          <p14:tracePt t="51649" x="10118725" y="3271838"/>
          <p14:tracePt t="51665" x="10126663" y="3263900"/>
          <p14:tracePt t="51681" x="10136188" y="3254375"/>
          <p14:tracePt t="51697" x="10144125" y="3246438"/>
          <p14:tracePt t="51705" x="10153650" y="3246438"/>
          <p14:tracePt t="51729" x="10161588" y="3246438"/>
          <p14:tracePt t="51745" x="10179050" y="3238500"/>
          <p14:tracePt t="51753" x="10186988" y="3238500"/>
          <p14:tracePt t="51769" x="10204450" y="3228975"/>
          <p14:tracePt t="51809" x="10220325" y="3228975"/>
          <p14:tracePt t="51833" x="10229850" y="3228975"/>
          <p14:tracePt t="51841" x="10237788" y="3228975"/>
          <p14:tracePt t="51857" x="10255250" y="3228975"/>
          <p14:tracePt t="51865" x="10263188" y="3228975"/>
          <p14:tracePt t="51881" x="10271125" y="3228975"/>
          <p14:tracePt t="51889" x="10288588" y="3228975"/>
          <p14:tracePt t="51905" x="10298113" y="3228975"/>
          <p14:tracePt t="51913" x="10313988" y="3228975"/>
          <p14:tracePt t="51921" x="10323513" y="3228975"/>
          <p14:tracePt t="51937" x="10331450" y="3228975"/>
          <p14:tracePt t="51945" x="10339388" y="3228975"/>
          <p14:tracePt t="51953" x="10348913" y="3228975"/>
          <p14:tracePt t="51961" x="10356850" y="3228975"/>
          <p14:tracePt t="51969" x="10364788" y="3238500"/>
          <p14:tracePt t="51977" x="10382250" y="3238500"/>
          <p14:tracePt t="51985" x="10382250" y="3246438"/>
          <p14:tracePt t="51993" x="10399713" y="3254375"/>
          <p14:tracePt t="52001" x="10415588" y="3254375"/>
          <p14:tracePt t="52017" x="10425113" y="3263900"/>
          <p14:tracePt t="52033" x="10433050" y="3271838"/>
          <p14:tracePt t="52041" x="10450513" y="3271838"/>
          <p14:tracePt t="52049" x="10450513" y="3279775"/>
          <p14:tracePt t="52161" x="10458450" y="3279775"/>
          <p14:tracePt t="52169" x="10467975" y="3289300"/>
          <p14:tracePt t="52177" x="10467975" y="3297238"/>
          <p14:tracePt t="52185" x="10467975" y="3305175"/>
          <p14:tracePt t="52193" x="10467975" y="3314700"/>
          <p14:tracePt t="52201" x="10475913" y="3330575"/>
          <p14:tracePt t="52225" x="10475913" y="3340100"/>
          <p14:tracePt t="52241" x="10475913" y="3348038"/>
          <p14:tracePt t="52249" x="10475913" y="3355975"/>
          <p14:tracePt t="52273" x="10475913" y="3365500"/>
          <p14:tracePt t="52282" x="10475913" y="3382963"/>
          <p14:tracePt t="52297" x="10475913" y="3390900"/>
          <p14:tracePt t="52305" x="10475913" y="3398838"/>
          <p14:tracePt t="52313" x="10475913" y="3408363"/>
          <p14:tracePt t="52337" x="10475913" y="3416300"/>
          <p14:tracePt t="52345" x="10475913" y="3424238"/>
          <p14:tracePt t="52369" x="10467975" y="3433763"/>
          <p14:tracePt t="52433" x="10458450" y="3441700"/>
          <p14:tracePt t="52441" x="10458450" y="3449638"/>
          <p14:tracePt t="52449" x="10450513" y="3449638"/>
          <p14:tracePt t="52465" x="10442575" y="3459163"/>
          <p14:tracePt t="52481" x="10442575" y="3475038"/>
          <p14:tracePt t="52489" x="10433050" y="3484563"/>
          <p14:tracePt t="52506" x="10425113" y="3492500"/>
          <p14:tracePt t="52529" x="10415588" y="3502025"/>
          <p14:tracePt t="52569" x="10399713" y="3509963"/>
          <p14:tracePt t="52585" x="10390188" y="3517900"/>
          <p14:tracePt t="52601" x="10374313" y="3527425"/>
          <p14:tracePt t="52641" x="10356850" y="3535363"/>
          <p14:tracePt t="52681" x="10348913" y="3535363"/>
          <p14:tracePt t="52713" x="10331450" y="3543300"/>
          <p14:tracePt t="52745" x="10323513" y="3543300"/>
          <p14:tracePt t="52769" x="10313988" y="3552825"/>
          <p14:tracePt t="52801" x="10306050" y="3552825"/>
          <p14:tracePt t="52833" x="10288588" y="3560763"/>
          <p14:tracePt t="52866" x="10280650" y="3560763"/>
          <p14:tracePt t="52873" x="10271125" y="3560763"/>
          <p14:tracePt t="52889" x="10263188" y="3560763"/>
          <p14:tracePt t="52914" x="10255250" y="3560763"/>
          <p14:tracePt t="52921" x="10237788" y="3560763"/>
          <p14:tracePt t="52929" x="10229850" y="3560763"/>
          <p14:tracePt t="52937" x="10220325" y="3560763"/>
          <p14:tracePt t="52945" x="10204450" y="3560763"/>
          <p14:tracePt t="52953" x="10186988" y="3560763"/>
          <p14:tracePt t="52961" x="10169525" y="3560763"/>
          <p14:tracePt t="52969" x="10161588" y="3560763"/>
          <p14:tracePt t="52977" x="10153650" y="3560763"/>
          <p14:tracePt t="52985" x="10144125" y="3560763"/>
          <p14:tracePt t="52993" x="10136188" y="3560763"/>
          <p14:tracePt t="53001" x="10118725" y="3560763"/>
          <p14:tracePt t="53009" x="10110788" y="3560763"/>
          <p14:tracePt t="53017" x="10093325" y="3552825"/>
          <p14:tracePt t="53025" x="10059988" y="3543300"/>
          <p14:tracePt t="53033" x="10050463" y="3543300"/>
          <p14:tracePt t="53041" x="10034588" y="3543300"/>
          <p14:tracePt t="53049" x="10017125" y="3535363"/>
          <p14:tracePt t="53065" x="10009188" y="3527425"/>
          <p14:tracePt t="53073" x="9999663" y="3527425"/>
          <p14:tracePt t="53082" x="9991725" y="3527425"/>
          <p14:tracePt t="53097" x="9983788" y="3527425"/>
          <p14:tracePt t="53113" x="9983788" y="3517900"/>
          <p14:tracePt t="53121" x="9974263" y="3509963"/>
          <p14:tracePt t="53137" x="9974263" y="3492500"/>
          <p14:tracePt t="53145" x="9974263" y="3484563"/>
          <p14:tracePt t="53161" x="9974263" y="3475038"/>
          <p14:tracePt t="53169" x="9974263" y="3459163"/>
          <p14:tracePt t="53185" x="9974263" y="3449638"/>
          <p14:tracePt t="53193" x="9974263" y="3441700"/>
          <p14:tracePt t="53201" x="9974263" y="3433763"/>
          <p14:tracePt t="53209" x="9974263" y="3424238"/>
          <p14:tracePt t="53217" x="9974263" y="3416300"/>
          <p14:tracePt t="53241" x="9974263" y="3398838"/>
          <p14:tracePt t="53249" x="9974263" y="3390900"/>
          <p14:tracePt t="53265" x="9974263" y="3365500"/>
          <p14:tracePt t="53273" x="9999663" y="3340100"/>
          <p14:tracePt t="53289" x="10009188" y="3322638"/>
          <p14:tracePt t="53298" x="10017125" y="3305175"/>
          <p14:tracePt t="53314" x="10017125" y="3297238"/>
          <p14:tracePt t="53329" x="10025063" y="3297238"/>
          <p14:tracePt t="53337" x="10025063" y="3289300"/>
          <p14:tracePt t="53353" x="10034588" y="3279775"/>
          <p14:tracePt t="53377" x="10042525" y="3271838"/>
          <p14:tracePt t="53393" x="10050463" y="3271838"/>
          <p14:tracePt t="53401" x="10059988" y="3271838"/>
          <p14:tracePt t="53433" x="10067925" y="3271838"/>
          <p14:tracePt t="53441" x="10085388" y="3271838"/>
          <p14:tracePt t="53457" x="10093325" y="3271838"/>
          <p14:tracePt t="53465" x="10101263" y="3271838"/>
          <p14:tracePt t="53473" x="10110788" y="3271838"/>
          <p14:tracePt t="53481" x="10118725" y="3271838"/>
          <p14:tracePt t="53489" x="10126663" y="3271838"/>
          <p14:tracePt t="53505" x="10144125" y="3271838"/>
          <p14:tracePt t="53513" x="10153650" y="3271838"/>
          <p14:tracePt t="53537" x="10161588" y="3271838"/>
          <p14:tracePt t="53553" x="10179050" y="3271838"/>
          <p14:tracePt t="53569" x="10186988" y="3271838"/>
          <p14:tracePt t="53577" x="10194925" y="3271838"/>
          <p14:tracePt t="53585" x="10204450" y="3271838"/>
          <p14:tracePt t="53601" x="10212388" y="3271838"/>
          <p14:tracePt t="53633" x="10220325" y="3271838"/>
          <p14:tracePt t="53665" x="10237788" y="3271838"/>
          <p14:tracePt t="53681" x="10245725" y="3271838"/>
          <p14:tracePt t="53705" x="10255250" y="3271838"/>
          <p14:tracePt t="53713" x="10271125" y="3271838"/>
          <p14:tracePt t="53729" x="10288588" y="3271838"/>
          <p14:tracePt t="53737" x="10298113" y="3271838"/>
          <p14:tracePt t="53745" x="10298113" y="3279775"/>
          <p14:tracePt t="53753" x="10313988" y="3289300"/>
          <p14:tracePt t="53769" x="10323513" y="3289300"/>
          <p14:tracePt t="53785" x="10339388" y="3297238"/>
          <p14:tracePt t="53793" x="10339388" y="3305175"/>
          <p14:tracePt t="53801" x="10348913" y="3314700"/>
          <p14:tracePt t="53825" x="10356850" y="3322638"/>
          <p14:tracePt t="53833" x="10364788" y="3322638"/>
          <p14:tracePt t="53841" x="10374313" y="3322638"/>
          <p14:tracePt t="53871" x="10374313" y="3330575"/>
          <p14:tracePt t="53881" x="10390188" y="3340100"/>
          <p14:tracePt t="53889" x="10399713" y="3348038"/>
          <p14:tracePt t="53897" x="10399713" y="3355975"/>
          <p14:tracePt t="53905" x="10407650" y="3355975"/>
          <p14:tracePt t="53913" x="10415588" y="3365500"/>
          <p14:tracePt t="53929" x="10415588" y="3373438"/>
          <p14:tracePt t="53938" x="10415588" y="3382963"/>
          <p14:tracePt t="53945" x="10425113" y="3398838"/>
          <p14:tracePt t="53953" x="10425113" y="3408363"/>
          <p14:tracePt t="53961" x="10433050" y="3416300"/>
          <p14:tracePt t="53986" x="10433050" y="3433763"/>
          <p14:tracePt t="54001" x="10442575" y="3441700"/>
          <p14:tracePt t="54017" x="10442575" y="3449638"/>
          <p14:tracePt t="54025" x="10442575" y="3467100"/>
          <p14:tracePt t="54073" x="10442575" y="3475038"/>
          <p14:tracePt t="54089" x="10442575" y="3484563"/>
          <p14:tracePt t="54105" x="10442575" y="3492500"/>
          <p14:tracePt t="54113" x="10433050" y="3502025"/>
          <p14:tracePt t="54137" x="10425113" y="3509963"/>
          <p14:tracePt t="54145" x="10415588" y="3509963"/>
          <p14:tracePt t="54153" x="10407650" y="3509963"/>
          <p14:tracePt t="54161" x="10407650" y="3517900"/>
          <p14:tracePt t="54169" x="10399713" y="3517900"/>
          <p14:tracePt t="54177" x="10382250" y="3517900"/>
          <p14:tracePt t="54193" x="10364788" y="3517900"/>
          <p14:tracePt t="54201" x="10339388" y="3517900"/>
          <p14:tracePt t="54209" x="10331450" y="3517900"/>
          <p14:tracePt t="54217" x="10313988" y="3517900"/>
          <p14:tracePt t="54225" x="10306050" y="3517900"/>
          <p14:tracePt t="54241" x="10298113" y="3517900"/>
          <p14:tracePt t="54249" x="10280650" y="3517900"/>
          <p14:tracePt t="54265" x="10271125" y="3517900"/>
          <p14:tracePt t="54273" x="10263188" y="3517900"/>
          <p14:tracePt t="54289" x="10255250" y="3517900"/>
          <p14:tracePt t="54297" x="10245725" y="3517900"/>
          <p14:tracePt t="54305" x="10237788" y="3517900"/>
          <p14:tracePt t="54321" x="10220325" y="3517900"/>
          <p14:tracePt t="54393" x="10212388" y="3517900"/>
          <p14:tracePt t="54433" x="10204450" y="3517900"/>
          <p14:tracePt t="55457" x="10186988" y="3509963"/>
          <p14:tracePt t="55481" x="10179050" y="3502025"/>
          <p14:tracePt t="55497" x="10179050" y="3492500"/>
          <p14:tracePt t="55529" x="10179050" y="3484563"/>
          <p14:tracePt t="55561" x="10179050" y="3475038"/>
          <p14:tracePt t="55585" x="10179050" y="3467100"/>
          <p14:tracePt t="56017" x="10179050" y="3475038"/>
          <p14:tracePt t="56034" x="10179050" y="3484563"/>
          <p14:tracePt t="56281" x="10179050" y="3492500"/>
          <p14:tracePt t="56289" x="10179050" y="3509963"/>
          <p14:tracePt t="56297" x="10179050" y="3535363"/>
          <p14:tracePt t="56305" x="10179050" y="3560763"/>
          <p14:tracePt t="56313" x="10169525" y="3586163"/>
          <p14:tracePt t="56321" x="10169525" y="3594100"/>
          <p14:tracePt t="56329" x="10169525" y="3603625"/>
          <p14:tracePt t="56337" x="10161588" y="3629025"/>
          <p14:tracePt t="56345" x="10161588" y="3654425"/>
          <p14:tracePt t="56353" x="10161588" y="3679825"/>
          <p14:tracePt t="56361" x="10161588" y="3687763"/>
          <p14:tracePt t="56369" x="10161588" y="3697288"/>
          <p14:tracePt t="56489" x="10161588" y="3687763"/>
          <p14:tracePt t="56505" x="10161588" y="3662363"/>
          <p14:tracePt t="56521" x="10169525" y="3646488"/>
          <p14:tracePt t="56537" x="10179050" y="3636963"/>
          <p14:tracePt t="56881" x="10179050" y="3629025"/>
          <p14:tracePt t="56889" x="10179050" y="3619500"/>
          <p14:tracePt t="56905" x="10179050" y="3594100"/>
          <p14:tracePt t="56913" x="10179050" y="3586163"/>
          <p14:tracePt t="56929" x="10179050" y="3568700"/>
          <p14:tracePt t="56945" x="10179050" y="3560763"/>
          <p14:tracePt t="56953" x="10179050" y="3552825"/>
          <p14:tracePt t="56969" x="10179050" y="3543300"/>
          <p14:tracePt t="56977" x="10179050" y="3535363"/>
          <p14:tracePt t="57001" x="10179050" y="3527425"/>
          <p14:tracePt t="57009" x="10179050" y="3517900"/>
          <p14:tracePt t="57017" x="10169525" y="3509963"/>
          <p14:tracePt t="57025" x="10161588" y="3502025"/>
          <p14:tracePt t="57041" x="10144125" y="3484563"/>
          <p14:tracePt t="57057" x="10110788" y="3441700"/>
          <p14:tracePt t="57065" x="10101263" y="3441700"/>
          <p14:tracePt t="57073" x="10085388" y="3424238"/>
          <p14:tracePt t="57081" x="10067925" y="3408363"/>
          <p14:tracePt t="57089" x="10042525" y="3382963"/>
          <p14:tracePt t="57097" x="10017125" y="3355975"/>
          <p14:tracePt t="57105" x="9983788" y="3322638"/>
          <p14:tracePt t="57113" x="9956800" y="3305175"/>
          <p14:tracePt t="57121" x="9923463" y="3271838"/>
          <p14:tracePt t="57129" x="9898063" y="3246438"/>
          <p14:tracePt t="57137" x="9847263" y="3195638"/>
          <p14:tracePt t="57145" x="9804400" y="3152775"/>
          <p14:tracePt t="57153" x="9753600" y="3135313"/>
          <p14:tracePt t="57161" x="9720263" y="3109913"/>
          <p14:tracePt t="57169" x="9659938" y="3084513"/>
          <p14:tracePt t="57177" x="9591675" y="3041650"/>
          <p14:tracePt t="57185" x="9532938" y="3025775"/>
          <p14:tracePt t="57193" x="9447213" y="2990850"/>
          <p14:tracePt t="57201" x="9371013" y="2949575"/>
          <p14:tracePt t="57209" x="9269413" y="2914650"/>
          <p14:tracePt t="57217" x="9218613" y="2881313"/>
          <p14:tracePt t="57225" x="9124950" y="2863850"/>
          <p14:tracePt t="57233" x="9023350" y="2820988"/>
          <p14:tracePt t="57241" x="8937625" y="2813050"/>
          <p14:tracePt t="57249" x="8853488" y="2778125"/>
          <p14:tracePt t="57257" x="8759825" y="2762250"/>
          <p14:tracePt t="57265" x="8648700" y="2727325"/>
          <p14:tracePt t="57273" x="8580438" y="2693988"/>
          <p14:tracePt t="57281" x="8462963" y="2660650"/>
          <p14:tracePt t="57289" x="8351838" y="2633663"/>
          <p14:tracePt t="57297" x="8207375" y="2582863"/>
          <p14:tracePt t="57305" x="8070850" y="2549525"/>
          <p14:tracePt t="57313" x="7943850" y="2516188"/>
          <p14:tracePt t="57321" x="7824788" y="2481263"/>
          <p14:tracePt t="57329" x="7715250" y="2455863"/>
          <p14:tracePt t="57337" x="7596188" y="2422525"/>
          <p14:tracePt t="57345" x="7485063" y="2413000"/>
          <p14:tracePt t="57353" x="7358063" y="2379663"/>
          <p14:tracePt t="57361" x="7256463" y="2362200"/>
          <p14:tracePt t="57369" x="7137400" y="2354263"/>
          <p14:tracePt t="57377" x="7069138" y="2344738"/>
          <p14:tracePt t="57385" x="6992938" y="2344738"/>
          <p14:tracePt t="57393" x="6924675" y="2319338"/>
          <p14:tracePt t="57401" x="6831013" y="2311400"/>
          <p14:tracePt t="57409" x="6762750" y="2311400"/>
          <p14:tracePt t="57417" x="6704013" y="2311400"/>
          <p14:tracePt t="57425" x="6618288" y="2311400"/>
          <p14:tracePt t="57433" x="6559550" y="2311400"/>
          <p14:tracePt t="57441" x="6473825" y="2311400"/>
          <p14:tracePt t="57449" x="6405563" y="2311400"/>
          <p14:tracePt t="57457" x="6329363" y="2311400"/>
          <p14:tracePt t="57465" x="6245225" y="2311400"/>
          <p14:tracePt t="57473" x="6151563" y="2311400"/>
          <p14:tracePt t="57481" x="6032500" y="2311400"/>
          <p14:tracePt t="57489" x="5981700" y="2311400"/>
          <p14:tracePt t="57497" x="5880100" y="2311400"/>
          <p14:tracePt t="57505" x="5794375" y="2311400"/>
          <p14:tracePt t="57513" x="5735638" y="2311400"/>
          <p14:tracePt t="57521" x="5675313" y="2311400"/>
          <p14:tracePt t="57529" x="5632450" y="2311400"/>
          <p14:tracePt t="57537" x="5581650" y="2311400"/>
          <p14:tracePt t="57545" x="5505450" y="2311400"/>
          <p14:tracePt t="57553" x="5480050" y="2311400"/>
          <p14:tracePt t="57561" x="5462588" y="2311400"/>
          <p14:tracePt t="57569" x="5429250" y="2311400"/>
          <p14:tracePt t="57577" x="5386388" y="2311400"/>
          <p14:tracePt t="57585" x="5343525" y="2311400"/>
          <p14:tracePt t="57593" x="5318125" y="2328863"/>
          <p14:tracePt t="57601" x="5284788" y="2336800"/>
          <p14:tracePt t="57609" x="5224463" y="2362200"/>
          <p14:tracePt t="57617" x="5148263" y="2387600"/>
          <p14:tracePt t="57625" x="5097463" y="2405063"/>
          <p14:tracePt t="57633" x="5021263" y="2438400"/>
          <p14:tracePt t="57641" x="4953000" y="2463800"/>
          <p14:tracePt t="57649" x="4884738" y="2481263"/>
          <p14:tracePt t="57657" x="4826000" y="2516188"/>
          <p14:tracePt t="57665" x="4749800" y="2532063"/>
          <p14:tracePt t="57673" x="4714875" y="2541588"/>
          <p14:tracePt t="57681" x="4681538" y="2566988"/>
          <p14:tracePt t="57689" x="4656138" y="2574925"/>
          <p14:tracePt t="57697" x="4638675" y="2582863"/>
          <p14:tracePt t="57705" x="4595813" y="2608263"/>
          <p14:tracePt t="57713" x="4595813" y="2617788"/>
          <p14:tracePt t="57721" x="4587875" y="2625725"/>
          <p14:tracePt t="57729" x="4554538" y="2643188"/>
          <p14:tracePt t="57737" x="4545013" y="2660650"/>
          <p14:tracePt t="57745" x="4529138" y="2676525"/>
          <p14:tracePt t="57753" x="4511675" y="2693988"/>
          <p14:tracePt t="57761" x="4476750" y="2719388"/>
          <p14:tracePt t="57769" x="4468813" y="2736850"/>
          <p14:tracePt t="57777" x="4443413" y="2778125"/>
          <p14:tracePt t="57785" x="4425950" y="2813050"/>
          <p14:tracePt t="57793" x="4418013" y="2820988"/>
          <p14:tracePt t="57801" x="4400550" y="2838450"/>
          <p14:tracePt t="57809" x="4400550" y="2846388"/>
          <p14:tracePt t="57817" x="4392613" y="2863850"/>
          <p14:tracePt t="57825" x="4384675" y="2871788"/>
          <p14:tracePt t="57833" x="4375150" y="2889250"/>
          <p14:tracePt t="57849" x="4375150" y="2897188"/>
          <p14:tracePt t="57857" x="4367213" y="2906713"/>
          <p14:tracePt t="58409" x="4367213" y="2914650"/>
          <p14:tracePt t="58417" x="4392613" y="2914650"/>
          <p14:tracePt t="58425" x="4435475" y="2914650"/>
          <p14:tracePt t="58433" x="4503738" y="2914650"/>
          <p14:tracePt t="58441" x="4562475" y="2922588"/>
          <p14:tracePt t="58449" x="4656138" y="2932113"/>
          <p14:tracePt t="58457" x="4765675" y="2957513"/>
          <p14:tracePt t="58465" x="4884738" y="2965450"/>
          <p14:tracePt t="58473" x="5013325" y="2990850"/>
          <p14:tracePt t="58481" x="5173663" y="3025775"/>
          <p14:tracePt t="58489" x="5360988" y="3109913"/>
          <p14:tracePt t="58497" x="5607050" y="3211513"/>
          <p14:tracePt t="58505" x="5930900" y="3340100"/>
          <p14:tracePt t="58513" x="6091238" y="3416300"/>
          <p14:tracePt t="58521" x="6253163" y="3484563"/>
          <p14:tracePt t="58529" x="6423025" y="3535363"/>
          <p14:tracePt t="58537" x="6542088" y="3619500"/>
          <p14:tracePt t="58545" x="6661150" y="3679825"/>
          <p14:tracePt t="58553" x="6780213" y="3756025"/>
          <p14:tracePt t="58561" x="6856413" y="3806825"/>
          <p14:tracePt t="58569" x="6950075" y="3875088"/>
          <p14:tracePt t="58577" x="7034213" y="3960813"/>
          <p14:tracePt t="58585" x="7127875" y="4037013"/>
          <p14:tracePt t="58593" x="7229475" y="4121150"/>
          <p14:tracePt t="58601" x="7323138" y="4197350"/>
          <p14:tracePt t="58609" x="7442200" y="4300538"/>
          <p14:tracePt t="58617" x="7570788" y="4384675"/>
          <p14:tracePt t="58625" x="7672388" y="4452938"/>
          <p14:tracePt t="58633" x="7766050" y="4513263"/>
          <p14:tracePt t="58641" x="7900988" y="4597400"/>
          <p14:tracePt t="58649" x="8004175" y="4657725"/>
          <p14:tracePt t="58657" x="8105775" y="4691063"/>
          <p14:tracePt t="58665" x="8181975" y="4733925"/>
          <p14:tracePt t="58673" x="8291513" y="4784725"/>
          <p14:tracePt t="58681" x="8377238" y="4802188"/>
          <p14:tracePt t="58689" x="8453438" y="4835525"/>
          <p14:tracePt t="58697" x="8529638" y="4860925"/>
          <p14:tracePt t="58705" x="8597900" y="4860925"/>
          <p14:tracePt t="58713" x="8674100" y="4886325"/>
          <p14:tracePt t="58721" x="8750300" y="4903788"/>
          <p14:tracePt t="58729" x="8818563" y="4911725"/>
          <p14:tracePt t="58737" x="8912225" y="4929188"/>
          <p14:tracePt t="58745" x="8980488" y="4929188"/>
          <p14:tracePt t="58753" x="9039225" y="4946650"/>
          <p14:tracePt t="58761" x="9099550" y="4946650"/>
          <p14:tracePt t="58769" x="9142413" y="4946650"/>
          <p14:tracePt t="58777" x="9175750" y="4946650"/>
          <p14:tracePt t="58785" x="9218613" y="4946650"/>
          <p14:tracePt t="58793" x="9236075" y="4946650"/>
          <p14:tracePt t="58809" x="9251950" y="4946650"/>
          <p14:tracePt t="58817" x="9277350" y="4937125"/>
          <p14:tracePt t="58833" x="9286875" y="4929188"/>
          <p14:tracePt t="58849" x="9294813" y="4919663"/>
          <p14:tracePt t="60313" x="9302750" y="4911725"/>
          <p14:tracePt t="60321" x="9320213" y="4903788"/>
          <p14:tracePt t="60329" x="9320213" y="4894263"/>
          <p14:tracePt t="60337" x="9328150" y="4886325"/>
          <p14:tracePt t="60345" x="9337675" y="4886325"/>
          <p14:tracePt t="60353" x="9353550" y="4878388"/>
          <p14:tracePt t="60361" x="9380538" y="4868863"/>
          <p14:tracePt t="60369" x="9421813" y="4860925"/>
          <p14:tracePt t="60377" x="9431338" y="4852988"/>
          <p14:tracePt t="60385" x="9456738" y="4835525"/>
          <p14:tracePt t="60393" x="9490075" y="4827588"/>
          <p14:tracePt t="60401" x="9523413" y="4810125"/>
          <p14:tracePt t="60409" x="9558338" y="4792663"/>
          <p14:tracePt t="60417" x="9566275" y="4792663"/>
          <p14:tracePt t="60425" x="9591675" y="4784725"/>
          <p14:tracePt t="60433" x="9626600" y="4767263"/>
          <p14:tracePt t="60441" x="9634538" y="4749800"/>
          <p14:tracePt t="60449" x="9685338" y="4733925"/>
          <p14:tracePt t="60457" x="9720263" y="4716463"/>
          <p14:tracePt t="60465" x="9779000" y="4691063"/>
          <p14:tracePt t="60473" x="9839325" y="4665663"/>
          <p14:tracePt t="60481" x="9872663" y="4648200"/>
          <p14:tracePt t="60489" x="9923463" y="4640263"/>
          <p14:tracePt t="60497" x="9956800" y="4605338"/>
          <p14:tracePt t="60505" x="9991725" y="4589463"/>
          <p14:tracePt t="60513" x="10034588" y="4564063"/>
          <p14:tracePt t="60521" x="10059988" y="4546600"/>
          <p14:tracePt t="60529" x="10067925" y="4529138"/>
          <p14:tracePt t="60537" x="10085388" y="4529138"/>
          <p14:tracePt t="60545" x="10101263" y="4513263"/>
          <p14:tracePt t="60553" x="10126663" y="4495800"/>
          <p14:tracePt t="60561" x="10136188" y="4478338"/>
          <p14:tracePt t="60569" x="10144125" y="4470400"/>
          <p14:tracePt t="60577" x="10169525" y="4452938"/>
          <p14:tracePt t="60585" x="10179050" y="4445000"/>
          <p14:tracePt t="60593" x="10220325" y="4410075"/>
          <p14:tracePt t="60601" x="10237788" y="4394200"/>
          <p14:tracePt t="60609" x="10288588" y="4359275"/>
          <p14:tracePt t="60617" x="10313988" y="4333875"/>
          <p14:tracePt t="60625" x="10356850" y="4308475"/>
          <p14:tracePt t="60633" x="10399713" y="4275138"/>
          <p14:tracePt t="60641" x="10433050" y="4257675"/>
          <p14:tracePt t="60649" x="10467975" y="4232275"/>
          <p14:tracePt t="60657" x="10518775" y="4206875"/>
          <p14:tracePt t="60665" x="10585450" y="4164013"/>
          <p14:tracePt t="60673" x="10663238" y="4121150"/>
          <p14:tracePt t="60681" x="10704513" y="4105275"/>
          <p14:tracePt t="60689" x="10756900" y="4062413"/>
          <p14:tracePt t="60697" x="10823575" y="4027488"/>
          <p14:tracePt t="60705" x="10883900" y="3976688"/>
          <p14:tracePt t="60713" x="10934700" y="3943350"/>
          <p14:tracePt t="60721" x="10985500" y="3925888"/>
          <p14:tracePt t="60729" x="11018838" y="3900488"/>
          <p14:tracePt t="60737" x="11071225" y="3857625"/>
          <p14:tracePt t="60745" x="11122025" y="3816350"/>
          <p14:tracePt t="60753" x="11147425" y="3798888"/>
          <p14:tracePt t="60761" x="11180763" y="3781425"/>
          <p14:tracePt t="60769" x="11198225" y="3773488"/>
          <p14:tracePt t="60777" x="11223625" y="3748088"/>
          <p14:tracePt t="60785" x="11256963" y="3722688"/>
          <p14:tracePt t="60793" x="11291888" y="3687763"/>
          <p14:tracePt t="60801" x="11317288" y="3662363"/>
          <p14:tracePt t="60809" x="11350625" y="3636963"/>
          <p14:tracePt t="60817" x="11401425" y="3611563"/>
          <p14:tracePt t="60825" x="11426825" y="3586163"/>
          <p14:tracePt t="60833" x="11469688" y="3560763"/>
          <p14:tracePt t="60841" x="11477625" y="3543300"/>
          <p14:tracePt t="60849" x="11495088" y="3527425"/>
          <p14:tracePt t="60857" x="11520488" y="3517900"/>
          <p14:tracePt t="60877" x="11537950" y="3509963"/>
          <p14:tracePt t="60881" x="11563350" y="3492500"/>
          <p14:tracePt t="60889" x="11588750" y="3484563"/>
          <p14:tracePt t="60905" x="11614150" y="3475038"/>
          <p14:tracePt t="60913" x="11631613" y="3467100"/>
          <p14:tracePt t="60921" x="11647488" y="3467100"/>
          <p14:tracePt t="60929" x="11674475" y="3449638"/>
          <p14:tracePt t="60937" x="11690350" y="3449638"/>
          <p14:tracePt t="60945" x="11707813" y="3433763"/>
          <p14:tracePt t="60953" x="11733213" y="3433763"/>
          <p14:tracePt t="60961" x="11750675" y="3433763"/>
          <p14:tracePt t="60969" x="11776075" y="3433763"/>
          <p14:tracePt t="60977" x="11809413" y="3424238"/>
          <p14:tracePt t="60985" x="11844338" y="3424238"/>
          <p14:tracePt t="60993" x="11869738" y="3424238"/>
          <p14:tracePt t="61001" x="11895138" y="3424238"/>
          <p14:tracePt t="61009" x="11928475" y="3424238"/>
          <p14:tracePt t="61017" x="11971338" y="3408363"/>
          <p14:tracePt t="61025" x="12004675" y="3408363"/>
          <p14:tracePt t="61033" x="12022138" y="3408363"/>
          <p14:tracePt t="61041" x="12055475" y="3408363"/>
          <p14:tracePt t="61049" x="12090400" y="3408363"/>
          <p14:tracePt t="61057" x="12123738" y="3408363"/>
          <p14:tracePt t="61065" x="12149138" y="3408363"/>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Rectangle 2"/>
          <p:cNvSpPr>
            <a:spLocks noGrp="1" noChangeArrowheads="1"/>
          </p:cNvSpPr>
          <p:nvPr>
            <p:ph type="title"/>
          </p:nvPr>
        </p:nvSpPr>
        <p:spPr/>
        <p:txBody>
          <a:bodyPr>
            <a:normAutofit/>
          </a:bodyPr>
          <a:lstStyle/>
          <a:p>
            <a:r>
              <a:rPr lang="pt-BR" sz="3200" b="1" dirty="0"/>
              <a:t>Associação em Código</a:t>
            </a:r>
          </a:p>
        </p:txBody>
      </p:sp>
      <p:sp>
        <p:nvSpPr>
          <p:cNvPr id="10" name="Espaço Reservado para Número de Slide 9"/>
          <p:cNvSpPr>
            <a:spLocks noGrp="1"/>
          </p:cNvSpPr>
          <p:nvPr>
            <p:ph type="sldNum" sz="quarter" idx="12"/>
          </p:nvPr>
        </p:nvSpPr>
        <p:spPr/>
        <p:txBody>
          <a:bodyPr/>
          <a:lstStyle/>
          <a:p>
            <a:fld id="{2119D8CF-8DEC-4D9F-84EE-ADF04DFF3391}" type="slidenum">
              <a:rPr lang="pt-BR" smtClean="0"/>
              <a:pPr/>
              <a:t>12</a:t>
            </a:fld>
            <a:endParaRPr lang="pt-BR"/>
          </a:p>
        </p:txBody>
      </p:sp>
      <p:pic>
        <p:nvPicPr>
          <p:cNvPr id="307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3170" y="2419786"/>
            <a:ext cx="4911895" cy="20184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96000" y="2419786"/>
            <a:ext cx="5079928" cy="14346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o explicativo em forma de nuvem 1"/>
          <p:cNvSpPr/>
          <p:nvPr/>
        </p:nvSpPr>
        <p:spPr>
          <a:xfrm>
            <a:off x="3189117" y="5241701"/>
            <a:ext cx="4911694" cy="831589"/>
          </a:xfrm>
          <a:prstGeom prst="cloudCallout">
            <a:avLst>
              <a:gd name="adj1" fmla="val -18474"/>
              <a:gd name="adj2" fmla="val -200780"/>
            </a:avLst>
          </a:prstGeom>
          <a:effectLst>
            <a:glow rad="228600">
              <a:schemeClr val="accent5">
                <a:satMod val="175000"/>
                <a:alpha val="40000"/>
              </a:schemeClr>
            </a:glo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pt-BR" dirty="0"/>
              <a:t>dependência estrutural</a:t>
            </a:r>
          </a:p>
        </p:txBody>
      </p:sp>
      <p:sp>
        <p:nvSpPr>
          <p:cNvPr id="7" name="Texto explicativo em forma de nuvem 6"/>
          <p:cNvSpPr/>
          <p:nvPr/>
        </p:nvSpPr>
        <p:spPr>
          <a:xfrm>
            <a:off x="3186969" y="5239553"/>
            <a:ext cx="4911694" cy="831589"/>
          </a:xfrm>
          <a:prstGeom prst="cloudCallout">
            <a:avLst>
              <a:gd name="adj1" fmla="val 91654"/>
              <a:gd name="adj2" fmla="val -237949"/>
            </a:avLst>
          </a:prstGeom>
          <a:effectLst>
            <a:glow rad="228600">
              <a:schemeClr val="accent5">
                <a:satMod val="175000"/>
                <a:alpha val="40000"/>
              </a:schemeClr>
            </a:glo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pt-BR" dirty="0"/>
              <a:t>dependência estrutural ou relacionamento estrutural</a:t>
            </a:r>
          </a:p>
        </p:txBody>
      </p:sp>
      <p:pic>
        <p:nvPicPr>
          <p:cNvPr id="3" name="Áudio 2">
            <a:hlinkClick r:id="" action="ppaction://media"/>
            <a:extLst>
              <a:ext uri="{FF2B5EF4-FFF2-40B4-BE49-F238E27FC236}">
                <a16:creationId xmlns:a16="http://schemas.microsoft.com/office/drawing/2014/main" id="{3D315540-1A93-4501-AA06-736950520E6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995606369"/>
      </p:ext>
    </p:extLst>
  </p:cSld>
  <p:clrMapOvr>
    <a:masterClrMapping/>
  </p:clrMapOvr>
  <p:transition advTm="1421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605" x="12030075" y="3722688"/>
          <p14:tracePt t="613" x="11885613" y="3756025"/>
          <p14:tracePt t="621" x="11707813" y="3781425"/>
          <p14:tracePt t="629" x="11530013" y="3832225"/>
          <p14:tracePt t="637" x="11325225" y="3892550"/>
          <p14:tracePt t="645" x="11079163" y="3925888"/>
          <p14:tracePt t="653" x="10858500" y="3968750"/>
          <p14:tracePt t="661" x="10552113" y="4019550"/>
          <p14:tracePt t="669" x="10271125" y="4070350"/>
          <p14:tracePt t="677" x="9991725" y="4121150"/>
          <p14:tracePt t="685" x="9720263" y="4156075"/>
          <p14:tracePt t="693" x="9482138" y="4232275"/>
          <p14:tracePt t="701" x="9312275" y="4283075"/>
          <p14:tracePt t="709" x="9167813" y="4316413"/>
          <p14:tracePt t="717" x="9048750" y="4368800"/>
          <p14:tracePt t="725" x="8929688" y="4427538"/>
          <p14:tracePt t="733" x="8869363" y="4470400"/>
          <p14:tracePt t="741" x="8750300" y="4538663"/>
          <p14:tracePt t="749" x="8640763" y="4614863"/>
          <p14:tracePt t="757" x="8539163" y="4683125"/>
          <p14:tracePt t="765" x="8420100" y="4724400"/>
          <p14:tracePt t="773" x="8301038" y="4784725"/>
          <p14:tracePt t="781" x="8181975" y="4835525"/>
          <p14:tracePt t="789" x="8080375" y="4868863"/>
          <p14:tracePt t="797" x="7994650" y="4919663"/>
          <p14:tracePt t="805" x="7875588" y="4962525"/>
          <p14:tracePt t="813" x="7773988" y="4997450"/>
          <p14:tracePt t="821" x="7654925" y="5030788"/>
          <p14:tracePt t="829" x="7553325" y="5064125"/>
          <p14:tracePt t="837" x="7451725" y="5099050"/>
          <p14:tracePt t="845" x="7323138" y="5124450"/>
          <p14:tracePt t="853" x="7221538" y="5167313"/>
          <p14:tracePt t="861" x="7145338" y="5175250"/>
          <p14:tracePt t="878" x="6983413" y="5235575"/>
          <p14:tracePt t="885" x="6881813" y="5268913"/>
          <p14:tracePt t="893" x="6780213" y="5286375"/>
          <p14:tracePt t="901" x="6686550" y="5319713"/>
          <p14:tracePt t="909" x="6584950" y="5345113"/>
          <p14:tracePt t="917" x="6499225" y="5387975"/>
          <p14:tracePt t="925" x="6423025" y="5395913"/>
          <p14:tracePt t="933" x="6364288" y="5421313"/>
          <p14:tracePt t="941" x="6286500" y="5438775"/>
          <p14:tracePt t="949" x="6245225" y="5446713"/>
          <p14:tracePt t="957" x="6194425" y="5446713"/>
          <p14:tracePt t="965" x="6151563" y="5446713"/>
          <p14:tracePt t="973" x="6108700" y="5446713"/>
          <p14:tracePt t="981" x="6083300" y="5446713"/>
          <p14:tracePt t="989" x="6057900" y="5446713"/>
          <p14:tracePt t="997" x="6024563" y="5446713"/>
          <p14:tracePt t="1005" x="5989638" y="5446713"/>
          <p14:tracePt t="1013" x="5972175" y="5446713"/>
          <p14:tracePt t="1021" x="5921375" y="5446713"/>
          <p14:tracePt t="1029" x="5880100" y="5430838"/>
          <p14:tracePt t="1037" x="5827713" y="5413375"/>
          <p14:tracePt t="1045" x="5794375" y="5413375"/>
          <p14:tracePt t="1053" x="5751513" y="5387975"/>
          <p14:tracePt t="1061" x="5708650" y="5387975"/>
          <p14:tracePt t="1069" x="5657850" y="5380038"/>
          <p14:tracePt t="1077" x="5591175" y="5362575"/>
          <p14:tracePt t="1085" x="5522913" y="5337175"/>
          <p14:tracePt t="1093" x="5454650" y="5311775"/>
          <p14:tracePt t="1101" x="5403850" y="5286375"/>
          <p14:tracePt t="1109" x="5353050" y="5260975"/>
          <p14:tracePt t="1117" x="5302250" y="5226050"/>
          <p14:tracePt t="1125" x="5276850" y="5208588"/>
          <p14:tracePt t="1133" x="5249863" y="5183188"/>
          <p14:tracePt t="1141" x="5241925" y="5167313"/>
          <p14:tracePt t="1149" x="5224463" y="5141913"/>
          <p14:tracePt t="1157" x="5208588" y="5099050"/>
          <p14:tracePt t="1165" x="5191125" y="5073650"/>
          <p14:tracePt t="1173" x="5183188" y="5030788"/>
          <p14:tracePt t="1181" x="5157788" y="4972050"/>
          <p14:tracePt t="1189" x="5132388" y="4894263"/>
          <p14:tracePt t="1197" x="5114925" y="4818063"/>
          <p14:tracePt t="1205" x="5089525" y="4759325"/>
          <p14:tracePt t="1213" x="5064125" y="4699000"/>
          <p14:tracePt t="1221" x="5038725" y="4630738"/>
          <p14:tracePt t="1229" x="5013325" y="4572000"/>
          <p14:tracePt t="1237" x="5003800" y="4513263"/>
          <p14:tracePt t="1245" x="4987925" y="4460875"/>
          <p14:tracePt t="1253" x="4987925" y="4435475"/>
          <p14:tracePt t="1261" x="4978400" y="4394200"/>
          <p14:tracePt t="1269" x="4978400" y="4359275"/>
          <p14:tracePt t="1277" x="4970463" y="4316413"/>
          <p14:tracePt t="1285" x="4970463" y="4275138"/>
          <p14:tracePt t="1293" x="4962525" y="4240213"/>
          <p14:tracePt t="1301" x="4962525" y="4214813"/>
          <p14:tracePt t="1309" x="4962525" y="4189413"/>
          <p14:tracePt t="1317" x="4962525" y="4164013"/>
          <p14:tracePt t="1325" x="4962525" y="4130675"/>
          <p14:tracePt t="1333" x="4962525" y="4113213"/>
          <p14:tracePt t="1341" x="4962525" y="4095750"/>
          <p14:tracePt t="1349" x="4962525" y="4062413"/>
          <p14:tracePt t="1357" x="4962525" y="4044950"/>
          <p14:tracePt t="1365" x="4962525" y="4019550"/>
          <p14:tracePt t="1373" x="4962525" y="4002088"/>
          <p14:tracePt t="1381" x="4962525" y="3976688"/>
          <p14:tracePt t="1389" x="4962525" y="3968750"/>
          <p14:tracePt t="1397" x="4962525" y="3935413"/>
          <p14:tracePt t="1405" x="4945063" y="3908425"/>
          <p14:tracePt t="1413" x="4919663" y="3875088"/>
          <p14:tracePt t="1421" x="4902200" y="3849688"/>
          <p14:tracePt t="1429" x="4894263" y="3832225"/>
          <p14:tracePt t="1437" x="4884738" y="3824288"/>
          <p14:tracePt t="1445" x="4876800" y="3798888"/>
          <p14:tracePt t="1453" x="4859338" y="3773488"/>
          <p14:tracePt t="1461" x="4859338" y="3763963"/>
          <p14:tracePt t="1469" x="4851400" y="3763963"/>
          <p14:tracePt t="1477" x="4851400" y="3748088"/>
          <p14:tracePt t="1485" x="4843463" y="3738563"/>
          <p14:tracePt t="1493" x="4826000" y="3722688"/>
          <p14:tracePt t="1501" x="4826000" y="3713163"/>
          <p14:tracePt t="1533" x="4826000" y="3705225"/>
          <p14:tracePt t="1573" x="4826000" y="3687763"/>
          <p14:tracePt t="1717" x="4843463" y="3705225"/>
          <p14:tracePt t="1725" x="4868863" y="3722688"/>
          <p14:tracePt t="1733" x="4894263" y="3748088"/>
          <p14:tracePt t="1741" x="4902200" y="3763963"/>
          <p14:tracePt t="1749" x="4927600" y="3790950"/>
          <p14:tracePt t="1757" x="4953000" y="3816350"/>
          <p14:tracePt t="1765" x="4978400" y="3841750"/>
          <p14:tracePt t="1773" x="4995863" y="3867150"/>
          <p14:tracePt t="1781" x="5021263" y="3908425"/>
          <p14:tracePt t="1789" x="5038725" y="3935413"/>
          <p14:tracePt t="1797" x="5054600" y="3976688"/>
          <p14:tracePt t="1805" x="5072063" y="4011613"/>
          <p14:tracePt t="1813" x="5080000" y="4044950"/>
          <p14:tracePt t="1821" x="5114925" y="4095750"/>
          <p14:tracePt t="1829" x="5132388" y="4138613"/>
          <p14:tracePt t="1837" x="5132388" y="4171950"/>
          <p14:tracePt t="1845" x="5140325" y="4214813"/>
          <p14:tracePt t="1853" x="5165725" y="4265613"/>
          <p14:tracePt t="1861" x="5183188" y="4316413"/>
          <p14:tracePt t="1869" x="5183188" y="4333875"/>
          <p14:tracePt t="1877" x="5224463" y="4394200"/>
          <p14:tracePt t="1885" x="5249863" y="4445000"/>
          <p14:tracePt t="1893" x="5259388" y="4470400"/>
          <p14:tracePt t="1901" x="5292725" y="4495800"/>
          <p14:tracePt t="1909" x="5310188" y="4521200"/>
          <p14:tracePt t="1917" x="5318125" y="4564063"/>
          <p14:tracePt t="1925" x="5335588" y="4597400"/>
          <p14:tracePt t="1933" x="5353050" y="4622800"/>
          <p14:tracePt t="1941" x="5360988" y="4657725"/>
          <p14:tracePt t="1949" x="5378450" y="4691063"/>
          <p14:tracePt t="1957" x="5403850" y="4733925"/>
          <p14:tracePt t="1965" x="5411788" y="4767263"/>
          <p14:tracePt t="1973" x="5437188" y="4818063"/>
          <p14:tracePt t="1981" x="5446713" y="4852988"/>
          <p14:tracePt t="1989" x="5454650" y="4894263"/>
          <p14:tracePt t="1997" x="5487988" y="4946650"/>
          <p14:tracePt t="2005" x="5497513" y="4979988"/>
          <p14:tracePt t="2013" x="5505450" y="5005388"/>
          <p14:tracePt t="2021" x="5522913" y="5038725"/>
          <p14:tracePt t="2029" x="5538788" y="5081588"/>
          <p14:tracePt t="2037" x="5548313" y="5132388"/>
          <p14:tracePt t="2045" x="5573713" y="5167313"/>
          <p14:tracePt t="2053" x="5591175" y="5200650"/>
          <p14:tracePt t="2061" x="5591175" y="5218113"/>
          <p14:tracePt t="2069" x="5616575" y="5251450"/>
          <p14:tracePt t="2077" x="5624513" y="5286375"/>
          <p14:tracePt t="2085" x="5632450" y="5302250"/>
          <p14:tracePt t="2093" x="5649913" y="5311775"/>
          <p14:tracePt t="2101" x="5657850" y="5327650"/>
          <p14:tracePt t="2109" x="5667375" y="5345113"/>
          <p14:tracePt t="2125" x="5675313" y="5345113"/>
          <p14:tracePt t="2141" x="5683250" y="5353050"/>
          <p14:tracePt t="2181" x="5683250" y="5362575"/>
          <p14:tracePt t="2189" x="5708650" y="5362575"/>
          <p14:tracePt t="2197" x="5718175" y="5362575"/>
          <p14:tracePt t="2205" x="5751513" y="5362575"/>
          <p14:tracePt t="2213" x="5776913" y="5353050"/>
          <p14:tracePt t="2221" x="5794375" y="5353050"/>
          <p14:tracePt t="2229" x="5837238" y="5353050"/>
          <p14:tracePt t="2237" x="5862638" y="5345113"/>
          <p14:tracePt t="2245" x="5913438" y="5319713"/>
          <p14:tracePt t="2253" x="5972175" y="5302250"/>
          <p14:tracePt t="2261" x="6032500" y="5286375"/>
          <p14:tracePt t="2269" x="6083300" y="5268913"/>
          <p14:tracePt t="2277" x="6176963" y="5208588"/>
          <p14:tracePt t="2285" x="6235700" y="5167313"/>
          <p14:tracePt t="2293" x="6311900" y="5132388"/>
          <p14:tracePt t="2301" x="6405563" y="5099050"/>
          <p14:tracePt t="2309" x="6465888" y="5056188"/>
          <p14:tracePt t="2317" x="6534150" y="5038725"/>
          <p14:tracePt t="2325" x="6635750" y="4979988"/>
          <p14:tracePt t="2333" x="6694488" y="4937125"/>
          <p14:tracePt t="2341" x="6788150" y="4911725"/>
          <p14:tracePt t="2349" x="6864350" y="4868863"/>
          <p14:tracePt t="2357" x="6950075" y="4827588"/>
          <p14:tracePt t="2365" x="7043738" y="4784725"/>
          <p14:tracePt t="2373" x="7119938" y="4749800"/>
          <p14:tracePt t="2381" x="7196138" y="4691063"/>
          <p14:tracePt t="2389" x="7272338" y="4657725"/>
          <p14:tracePt t="2397" x="7340600" y="4614863"/>
          <p14:tracePt t="2405" x="7400925" y="4589463"/>
          <p14:tracePt t="2413" x="7434263" y="4554538"/>
          <p14:tracePt t="2421" x="7485063" y="4538663"/>
          <p14:tracePt t="2429" x="7553325" y="4495800"/>
          <p14:tracePt t="2437" x="7570788" y="4470400"/>
          <p14:tracePt t="2445" x="7637463" y="4445000"/>
          <p14:tracePt t="2453" x="7672388" y="4402138"/>
          <p14:tracePt t="2461" x="7740650" y="4359275"/>
          <p14:tracePt t="2469" x="7773988" y="4316413"/>
          <p14:tracePt t="2477" x="7824788" y="4291013"/>
          <p14:tracePt t="2485" x="7875588" y="4240213"/>
          <p14:tracePt t="2493" x="7900988" y="4214813"/>
          <p14:tracePt t="2501" x="7935913" y="4197350"/>
          <p14:tracePt t="2509" x="7986713" y="4156075"/>
          <p14:tracePt t="2517" x="8012113" y="4146550"/>
          <p14:tracePt t="2525" x="8037513" y="4130675"/>
          <p14:tracePt t="2533" x="8070850" y="4113213"/>
          <p14:tracePt t="2541" x="8121650" y="4087813"/>
          <p14:tracePt t="2549" x="8156575" y="4070350"/>
          <p14:tracePt t="2557" x="8215313" y="4037013"/>
          <p14:tracePt t="2565" x="8250238" y="4027488"/>
          <p14:tracePt t="2573" x="8301038" y="4011613"/>
          <p14:tracePt t="2581" x="8343900" y="3994150"/>
          <p14:tracePt t="2589" x="8394700" y="3960813"/>
          <p14:tracePt t="2597" x="8470900" y="3925888"/>
          <p14:tracePt t="2605" x="8504238" y="3917950"/>
          <p14:tracePt t="2613" x="8564563" y="3892550"/>
          <p14:tracePt t="2621" x="8615363" y="3875088"/>
          <p14:tracePt t="2629" x="8691563" y="3857625"/>
          <p14:tracePt t="2637" x="8750300" y="3824288"/>
          <p14:tracePt t="2645" x="8828088" y="3806825"/>
          <p14:tracePt t="2653" x="8861425" y="3790950"/>
          <p14:tracePt t="2661" x="8904288" y="3781425"/>
          <p14:tracePt t="2669" x="8955088" y="3773488"/>
          <p14:tracePt t="2677" x="8988425" y="3763963"/>
          <p14:tracePt t="2685" x="9023350" y="3738563"/>
          <p14:tracePt t="2701" x="9039225" y="3738563"/>
          <p14:tracePt t="2709" x="9064625" y="3738563"/>
          <p14:tracePt t="2725" x="9074150" y="3730625"/>
          <p14:tracePt t="2733" x="9091613" y="3730625"/>
          <p14:tracePt t="2741" x="9099550" y="3730625"/>
          <p14:tracePt t="2757" x="9117013" y="3722688"/>
          <p14:tracePt t="2765" x="9124950" y="3722688"/>
          <p14:tracePt t="2869" x="9091613" y="3722688"/>
          <p14:tracePt t="2877" x="9048750" y="3738563"/>
          <p14:tracePt t="2885" x="8997950" y="3781425"/>
          <p14:tracePt t="2893" x="8947150" y="3816350"/>
          <p14:tracePt t="2901" x="8921750" y="3841750"/>
          <p14:tracePt t="2909" x="8853488" y="3867150"/>
          <p14:tracePt t="2917" x="8793163" y="3908425"/>
          <p14:tracePt t="2925" x="8724900" y="3951288"/>
          <p14:tracePt t="2933" x="8640763" y="4011613"/>
          <p14:tracePt t="2941" x="8564563" y="4037013"/>
          <p14:tracePt t="2949" x="8470900" y="4087813"/>
          <p14:tracePt t="2957" x="8343900" y="4146550"/>
          <p14:tracePt t="2965" x="8240713" y="4181475"/>
          <p14:tracePt t="2973" x="8088313" y="4249738"/>
          <p14:tracePt t="2981" x="7935913" y="4300538"/>
          <p14:tracePt t="2989" x="7807325" y="4359275"/>
          <p14:tracePt t="2997" x="7654925" y="4419600"/>
          <p14:tracePt t="3005" x="7553325" y="4452938"/>
          <p14:tracePt t="3013" x="7477125" y="4513263"/>
          <p14:tracePt t="3021" x="7391400" y="4564063"/>
          <p14:tracePt t="3029" x="7340600" y="4605338"/>
          <p14:tracePt t="3037" x="7264400" y="4665663"/>
          <p14:tracePt t="3045" x="7188200" y="4716463"/>
          <p14:tracePt t="3053" x="7112000" y="4775200"/>
          <p14:tracePt t="3061" x="7034213" y="4827588"/>
          <p14:tracePt t="3069" x="6958013" y="4868863"/>
          <p14:tracePt t="3077" x="6881813" y="4919663"/>
          <p14:tracePt t="3085" x="6805613" y="4946650"/>
          <p14:tracePt t="3093" x="6719888" y="5005388"/>
          <p14:tracePt t="3101" x="6678613" y="5038725"/>
          <p14:tracePt t="3109" x="6600825" y="5064125"/>
          <p14:tracePt t="3117" x="6534150" y="5106988"/>
          <p14:tracePt t="3125" x="6483350" y="5141913"/>
          <p14:tracePt t="3133" x="6405563" y="5175250"/>
          <p14:tracePt t="3141" x="6346825" y="5218113"/>
          <p14:tracePt t="3149" x="6311900" y="5243513"/>
          <p14:tracePt t="3157" x="6261100" y="5260975"/>
          <p14:tracePt t="3165" x="6219825" y="5302250"/>
          <p14:tracePt t="3173" x="6159500" y="5353050"/>
          <p14:tracePt t="3181" x="6116638" y="5395913"/>
          <p14:tracePt t="3189" x="6100763" y="5413375"/>
          <p14:tracePt t="3197" x="6075363" y="5438775"/>
          <p14:tracePt t="3205" x="6065838" y="5464175"/>
          <p14:tracePt t="3213" x="6057900" y="5481638"/>
          <p14:tracePt t="3341" x="6057900" y="5464175"/>
          <p14:tracePt t="3349" x="6057900" y="5430838"/>
          <p14:tracePt t="3357" x="6057900" y="5413375"/>
          <p14:tracePt t="3365" x="6075363" y="5380038"/>
          <p14:tracePt t="3373" x="6075363" y="5353050"/>
          <p14:tracePt t="3381" x="6075363" y="5337175"/>
          <p14:tracePt t="3389" x="6075363" y="5311775"/>
          <p14:tracePt t="3397" x="6075363" y="5286375"/>
          <p14:tracePt t="3405" x="6065838" y="5268913"/>
          <p14:tracePt t="3413" x="6057900" y="5268913"/>
          <p14:tracePt t="3421" x="6049963" y="5260975"/>
          <p14:tracePt t="3429" x="6040438" y="5243513"/>
          <p14:tracePt t="3437" x="6032500" y="5235575"/>
          <p14:tracePt t="3445" x="6007100" y="5226050"/>
          <p14:tracePt t="3453" x="5981700" y="5208588"/>
          <p14:tracePt t="3461" x="5956300" y="5200650"/>
          <p14:tracePt t="3469" x="5930900" y="5192713"/>
          <p14:tracePt t="3477" x="5888038" y="5175250"/>
          <p14:tracePt t="3485" x="5870575" y="5157788"/>
          <p14:tracePt t="3493" x="5827713" y="5141913"/>
          <p14:tracePt t="3501" x="5776913" y="5124450"/>
          <p14:tracePt t="3509" x="5751513" y="5116513"/>
          <p14:tracePt t="3517" x="5726113" y="5106988"/>
          <p14:tracePt t="3525" x="5700713" y="5099050"/>
          <p14:tracePt t="3533" x="5675313" y="5099050"/>
          <p14:tracePt t="3541" x="5641975" y="5081588"/>
          <p14:tracePt t="3549" x="5624513" y="5073650"/>
          <p14:tracePt t="3557" x="5616575" y="5073650"/>
          <p14:tracePt t="3565" x="5599113" y="5073650"/>
          <p14:tracePt t="3573" x="5565775" y="5064125"/>
          <p14:tracePt t="3581" x="5530850" y="5064125"/>
          <p14:tracePt t="3589" x="5505450" y="5064125"/>
          <p14:tracePt t="3597" x="5480050" y="5064125"/>
          <p14:tracePt t="3605" x="5446713" y="5064125"/>
          <p14:tracePt t="3613" x="5411788" y="5064125"/>
          <p14:tracePt t="3621" x="5386388" y="5064125"/>
          <p14:tracePt t="3629" x="5360988" y="5064125"/>
          <p14:tracePt t="3637" x="5318125" y="5064125"/>
          <p14:tracePt t="3645" x="5276850" y="5064125"/>
          <p14:tracePt t="3653" x="5224463" y="5064125"/>
          <p14:tracePt t="3661" x="5173663" y="5064125"/>
          <p14:tracePt t="3669" x="5114925" y="5064125"/>
          <p14:tracePt t="3677" x="5072063" y="5081588"/>
          <p14:tracePt t="3685" x="5029200" y="5091113"/>
          <p14:tracePt t="3693" x="4987925" y="5106988"/>
          <p14:tracePt t="3701" x="4935538" y="5124450"/>
          <p14:tracePt t="3709" x="4859338" y="5141913"/>
          <p14:tracePt t="3717" x="4800600" y="5149850"/>
          <p14:tracePt t="3725" x="4757738" y="5175250"/>
          <p14:tracePt t="3733" x="4689475" y="5192713"/>
          <p14:tracePt t="3741" x="4646613" y="5200650"/>
          <p14:tracePt t="3749" x="4587875" y="5226050"/>
          <p14:tracePt t="3757" x="4511675" y="5243513"/>
          <p14:tracePt t="3765" x="4460875" y="5251450"/>
          <p14:tracePt t="3773" x="4400550" y="5276850"/>
          <p14:tracePt t="3781" x="4341813" y="5294313"/>
          <p14:tracePt t="3789" x="4298950" y="5302250"/>
          <p14:tracePt t="3797" x="4256088" y="5327650"/>
          <p14:tracePt t="3805" x="4222750" y="5337175"/>
          <p14:tracePt t="3813" x="4205288" y="5345113"/>
          <p14:tracePt t="3821" x="4171950" y="5370513"/>
          <p14:tracePt t="3829" x="4154488" y="5380038"/>
          <p14:tracePt t="3837" x="4121150" y="5387975"/>
          <p14:tracePt t="3845" x="4103688" y="5405438"/>
          <p14:tracePt t="3853" x="4078288" y="5413375"/>
          <p14:tracePt t="3862" x="4070350" y="5421313"/>
          <p14:tracePt t="3869" x="4052888" y="5430838"/>
          <p14:tracePt t="3880" x="4035425" y="5438775"/>
          <p14:tracePt t="3885" x="4027488" y="5456238"/>
          <p14:tracePt t="3893" x="4017963" y="5464175"/>
          <p14:tracePt t="3901" x="4010025" y="5472113"/>
          <p14:tracePt t="3909" x="4002088" y="5489575"/>
          <p14:tracePt t="3917" x="3976688" y="5514975"/>
          <p14:tracePt t="3925" x="3967163" y="5532438"/>
          <p14:tracePt t="3933" x="3959225" y="5557838"/>
          <p14:tracePt t="3941" x="3951288" y="5583238"/>
          <p14:tracePt t="3949" x="3941763" y="5600700"/>
          <p14:tracePt t="3957" x="3933825" y="5634038"/>
          <p14:tracePt t="3965" x="3933825" y="5641975"/>
          <p14:tracePt t="3973" x="3933825" y="5668963"/>
          <p14:tracePt t="3981" x="3933825" y="5702300"/>
          <p14:tracePt t="3989" x="3933825" y="5719763"/>
          <p14:tracePt t="3997" x="3933825" y="5753100"/>
          <p14:tracePt t="4005" x="3933825" y="5788025"/>
          <p14:tracePt t="4013" x="3951288" y="5821363"/>
          <p14:tracePt t="4021" x="3967163" y="5846763"/>
          <p14:tracePt t="4029" x="4002088" y="5889625"/>
          <p14:tracePt t="4037" x="4027488" y="5905500"/>
          <p14:tracePt t="4045" x="4044950" y="5922963"/>
          <p14:tracePt t="4053" x="4078288" y="5932488"/>
          <p14:tracePt t="4061" x="4103688" y="5940425"/>
          <p14:tracePt t="4069" x="4146550" y="5965825"/>
          <p14:tracePt t="4077" x="4154488" y="5965825"/>
          <p14:tracePt t="4085" x="4187825" y="5973763"/>
          <p14:tracePt t="4093" x="4205288" y="5973763"/>
          <p14:tracePt t="4101" x="4248150" y="5983288"/>
          <p14:tracePt t="4109" x="4281488" y="5999163"/>
          <p14:tracePt t="4117" x="4324350" y="5999163"/>
          <p14:tracePt t="4125" x="4367213" y="5999163"/>
          <p14:tracePt t="4133" x="4418013" y="5999163"/>
          <p14:tracePt t="4141" x="4468813" y="5999163"/>
          <p14:tracePt t="4149" x="4503738" y="5999163"/>
          <p14:tracePt t="4157" x="4545013" y="5999163"/>
          <p14:tracePt t="4165" x="4605338" y="5999163"/>
          <p14:tracePt t="4173" x="4646613" y="5999163"/>
          <p14:tracePt t="4181" x="4706938" y="5999163"/>
          <p14:tracePt t="4189" x="4765675" y="5999163"/>
          <p14:tracePt t="4197" x="4791075" y="5999163"/>
          <p14:tracePt t="4205" x="4851400" y="5999163"/>
          <p14:tracePt t="4213" x="4876800" y="5999163"/>
          <p14:tracePt t="4221" x="4910138" y="6008688"/>
          <p14:tracePt t="4229" x="4945063" y="6008688"/>
          <p14:tracePt t="4237" x="4970463" y="6008688"/>
          <p14:tracePt t="4245" x="4978400" y="6008688"/>
          <p14:tracePt t="4253" x="5003800" y="6008688"/>
          <p14:tracePt t="4261" x="5029200" y="6008688"/>
          <p14:tracePt t="4269" x="5072063" y="6008688"/>
          <p14:tracePt t="4277" x="5140325" y="6008688"/>
          <p14:tracePt t="4285" x="5208588" y="6008688"/>
          <p14:tracePt t="4293" x="5267325" y="6008688"/>
          <p14:tracePt t="4301" x="5302250" y="6008688"/>
          <p14:tracePt t="4309" x="5378450" y="6008688"/>
          <p14:tracePt t="4317" x="5446713" y="6008688"/>
          <p14:tracePt t="4325" x="5505450" y="6008688"/>
          <p14:tracePt t="4333" x="5548313" y="6008688"/>
          <p14:tracePt t="4341" x="5607050" y="6008688"/>
          <p14:tracePt t="4349" x="5675313" y="6008688"/>
          <p14:tracePt t="4357" x="5735638" y="6008688"/>
          <p14:tracePt t="4365" x="5794375" y="6008688"/>
          <p14:tracePt t="4373" x="5870575" y="5999163"/>
          <p14:tracePt t="4381" x="5938838" y="5999163"/>
          <p14:tracePt t="4389" x="5997575" y="5991225"/>
          <p14:tracePt t="4397" x="6075363" y="5973763"/>
          <p14:tracePt t="4405" x="6151563" y="5957888"/>
          <p14:tracePt t="4413" x="6245225" y="5948363"/>
          <p14:tracePt t="4421" x="6321425" y="5932488"/>
          <p14:tracePt t="4429" x="6405563" y="5922963"/>
          <p14:tracePt t="4437" x="6483350" y="5905500"/>
          <p14:tracePt t="4445" x="6559550" y="5889625"/>
          <p14:tracePt t="4453" x="6618288" y="5872163"/>
          <p14:tracePt t="4461" x="6678613" y="5829300"/>
          <p14:tracePt t="4469" x="6711950" y="5829300"/>
          <p14:tracePt t="4477" x="6770688" y="5813425"/>
          <p14:tracePt t="4485" x="6797675" y="5788025"/>
          <p14:tracePt t="4493" x="6831013" y="5761038"/>
          <p14:tracePt t="4501" x="6848475" y="5745163"/>
          <p14:tracePt t="4509" x="6856413" y="5727700"/>
          <p14:tracePt t="4517" x="6889750" y="5694363"/>
          <p14:tracePt t="4525" x="6889750" y="5676900"/>
          <p14:tracePt t="4533" x="6899275" y="5659438"/>
          <p14:tracePt t="4541" x="6924675" y="5616575"/>
          <p14:tracePt t="4549" x="6932613" y="5583238"/>
          <p14:tracePt t="4557" x="6942138" y="5549900"/>
          <p14:tracePt t="4565" x="6942138" y="5497513"/>
          <p14:tracePt t="4573" x="6942138" y="5446713"/>
          <p14:tracePt t="4581" x="6942138" y="5395913"/>
          <p14:tracePt t="4589" x="6942138" y="5353050"/>
          <p14:tracePt t="4597" x="6942138" y="5319713"/>
          <p14:tracePt t="4605" x="6942138" y="5260975"/>
          <p14:tracePt t="4613" x="6907213" y="5183188"/>
          <p14:tracePt t="4621" x="6899275" y="5167313"/>
          <p14:tracePt t="4629" x="6864350" y="5124450"/>
          <p14:tracePt t="4637" x="6856413" y="5106988"/>
          <p14:tracePt t="4645" x="6831013" y="5081588"/>
          <p14:tracePt t="4653" x="6831013" y="5073650"/>
          <p14:tracePt t="4661" x="6797675" y="5048250"/>
          <p14:tracePt t="4669" x="6770688" y="5038725"/>
          <p14:tracePt t="4677" x="6762750" y="5038725"/>
          <p14:tracePt t="4685" x="6711950" y="5022850"/>
          <p14:tracePt t="4693" x="6669088" y="4997450"/>
          <p14:tracePt t="4701" x="6575425" y="4962525"/>
          <p14:tracePt t="4709" x="6516688" y="4954588"/>
          <p14:tracePt t="4717" x="6440488" y="4937125"/>
          <p14:tracePt t="4725" x="6354763" y="4903788"/>
          <p14:tracePt t="4733" x="6303963" y="4894263"/>
          <p14:tracePt t="4741" x="6235700" y="4868863"/>
          <p14:tracePt t="4749" x="6176963" y="4860925"/>
          <p14:tracePt t="4757" x="6108700" y="4843463"/>
          <p14:tracePt t="4765" x="6057900" y="4843463"/>
          <p14:tracePt t="4773" x="6007100" y="4827588"/>
          <p14:tracePt t="4781" x="5946775" y="4810125"/>
          <p14:tracePt t="4789" x="5880100" y="4810125"/>
          <p14:tracePt t="4797" x="5819775" y="4802188"/>
          <p14:tracePt t="4805" x="5768975" y="4802188"/>
          <p14:tracePt t="4813" x="5718175" y="4802188"/>
          <p14:tracePt t="4821" x="5667375" y="4792663"/>
          <p14:tracePt t="4829" x="5607050" y="4792663"/>
          <p14:tracePt t="4837" x="5556250" y="4792663"/>
          <p14:tracePt t="4845" x="5472113" y="4792663"/>
          <p14:tracePt t="4853" x="5411788" y="4792663"/>
          <p14:tracePt t="4861" x="5353050" y="4802188"/>
          <p14:tracePt t="4869" x="5276850" y="4802188"/>
          <p14:tracePt t="4885" x="5173663" y="4818063"/>
          <p14:tracePt t="4893" x="5114925" y="4835525"/>
          <p14:tracePt t="4901" x="5064125" y="4860925"/>
          <p14:tracePt t="4909" x="5003800" y="4868863"/>
          <p14:tracePt t="4917" x="4945063" y="4894263"/>
          <p14:tracePt t="4925" x="4894263" y="4919663"/>
          <p14:tracePt t="4933" x="4818063" y="4954588"/>
          <p14:tracePt t="4941" x="4757738" y="4972050"/>
          <p14:tracePt t="4949" x="4689475" y="5005388"/>
          <p14:tracePt t="4957" x="4605338" y="5038725"/>
          <p14:tracePt t="4965" x="4554538" y="5081588"/>
          <p14:tracePt t="4973" x="4503738" y="5124450"/>
          <p14:tracePt t="4981" x="4435475" y="5167313"/>
          <p14:tracePt t="4989" x="4410075" y="5192713"/>
          <p14:tracePt t="4997" x="4375150" y="5226050"/>
          <p14:tracePt t="5005" x="4332288" y="5268913"/>
          <p14:tracePt t="5013" x="4306888" y="5311775"/>
          <p14:tracePt t="5021" x="4291013" y="5327650"/>
          <p14:tracePt t="5029" x="4281488" y="5362575"/>
          <p14:tracePt t="5037" x="4256088" y="5395913"/>
          <p14:tracePt t="5045" x="4248150" y="5446713"/>
          <p14:tracePt t="5053" x="4240213" y="5489575"/>
          <p14:tracePt t="5061" x="4205288" y="5540375"/>
          <p14:tracePt t="5069" x="4197350" y="5591175"/>
          <p14:tracePt t="5077" x="4162425" y="5651500"/>
          <p14:tracePt t="5085" x="4162425" y="5694363"/>
          <p14:tracePt t="5093" x="4162425" y="5735638"/>
          <p14:tracePt t="5101" x="4154488" y="5788025"/>
          <p14:tracePt t="5109" x="4154488" y="5813425"/>
          <p14:tracePt t="5117" x="4154488" y="5846763"/>
          <p14:tracePt t="5125" x="4171950" y="5864225"/>
          <p14:tracePt t="5133" x="4197350" y="5880100"/>
          <p14:tracePt t="5141" x="4240213" y="5905500"/>
          <p14:tracePt t="5149" x="4265613" y="5922963"/>
          <p14:tracePt t="5157" x="4324350" y="5948363"/>
          <p14:tracePt t="5165" x="4332288" y="5948363"/>
          <p14:tracePt t="5173" x="4359275" y="5957888"/>
          <p14:tracePt t="5181" x="4384675" y="5973763"/>
          <p14:tracePt t="5189" x="4418013" y="5983288"/>
          <p14:tracePt t="5197" x="4451350" y="5991225"/>
          <p14:tracePt t="5205" x="4494213" y="5999163"/>
          <p14:tracePt t="5213" x="4529138" y="5999163"/>
          <p14:tracePt t="5221" x="4554538" y="6016625"/>
          <p14:tracePt t="5229" x="4579938" y="6016625"/>
          <p14:tracePt t="5237" x="4613275" y="6024563"/>
          <p14:tracePt t="5245" x="4656138" y="6024563"/>
          <p14:tracePt t="5253" x="4689475" y="6034088"/>
          <p14:tracePt t="5261" x="4732338" y="6034088"/>
          <p14:tracePt t="5269" x="4757738" y="6034088"/>
          <p14:tracePt t="5277" x="4800600" y="6042025"/>
          <p14:tracePt t="5285" x="4876800" y="6042025"/>
          <p14:tracePt t="5293" x="4935538" y="6059488"/>
          <p14:tracePt t="5301" x="4978400" y="6067425"/>
          <p14:tracePt t="5309" x="5038725" y="6067425"/>
          <p14:tracePt t="5317" x="5080000" y="6067425"/>
          <p14:tracePt t="5325" x="5140325" y="6067425"/>
          <p14:tracePt t="5333" x="5183188" y="6067425"/>
          <p14:tracePt t="5341" x="5224463" y="6067425"/>
          <p14:tracePt t="5349" x="5267325" y="6067425"/>
          <p14:tracePt t="5357" x="5318125" y="6067425"/>
          <p14:tracePt t="5365" x="5386388" y="6067425"/>
          <p14:tracePt t="5373" x="5437188" y="6059488"/>
          <p14:tracePt t="5381" x="5505450" y="6049963"/>
          <p14:tracePt t="5389" x="5581650" y="6042025"/>
          <p14:tracePt t="5397" x="5649913" y="6042025"/>
          <p14:tracePt t="5405" x="5743575" y="6016625"/>
          <p14:tracePt t="5413" x="5827713" y="5999163"/>
          <p14:tracePt t="5421" x="5930900" y="5999163"/>
          <p14:tracePt t="5429" x="6032500" y="5965825"/>
          <p14:tracePt t="5437" x="6142038" y="5948363"/>
          <p14:tracePt t="5445" x="6219825" y="5940425"/>
          <p14:tracePt t="5453" x="6235700" y="5940425"/>
          <p14:tracePt t="5461" x="6261100" y="5932488"/>
          <p14:tracePt t="5469" x="6296025" y="5915025"/>
          <p14:tracePt t="5477" x="6354763" y="5905500"/>
          <p14:tracePt t="5485" x="6440488" y="5897563"/>
          <p14:tracePt t="5493" x="6499225" y="5880100"/>
          <p14:tracePt t="5501" x="6600825" y="5864225"/>
          <p14:tracePt t="5509" x="6653213" y="5854700"/>
          <p14:tracePt t="5517" x="6711950" y="5846763"/>
          <p14:tracePt t="5525" x="6797675" y="5829300"/>
          <p14:tracePt t="5533" x="6873875" y="5821363"/>
          <p14:tracePt t="5541" x="6942138" y="5803900"/>
          <p14:tracePt t="5549" x="7018338" y="5803900"/>
          <p14:tracePt t="5557" x="7059613" y="5788025"/>
          <p14:tracePt t="5565" x="7077075" y="5788025"/>
          <p14:tracePt t="5573" x="7119938" y="5778500"/>
          <p14:tracePt t="5581" x="7162800" y="5778500"/>
          <p14:tracePt t="5589" x="7204075" y="5778500"/>
          <p14:tracePt t="5597" x="7256463" y="5761038"/>
          <p14:tracePt t="5605" x="7297738" y="5753100"/>
          <p14:tracePt t="5613" x="7315200" y="5753100"/>
          <p14:tracePt t="5621" x="7323138" y="5753100"/>
          <p14:tracePt t="5629" x="7332663" y="5753100"/>
          <p14:tracePt t="5637" x="7348538" y="5753100"/>
          <p14:tracePt t="9037" x="7348538" y="5745163"/>
          <p14:tracePt t="9045" x="7358063" y="5727700"/>
          <p14:tracePt t="9053" x="7391400" y="5710238"/>
          <p14:tracePt t="9061" x="7459663" y="5676900"/>
          <p14:tracePt t="9069" x="7502525" y="5659438"/>
          <p14:tracePt t="9077" x="7535863" y="5651500"/>
          <p14:tracePt t="9085" x="7570788" y="5634038"/>
          <p14:tracePt t="9093" x="7596188" y="5616575"/>
          <p14:tracePt t="9109" x="7621588" y="5608638"/>
          <p14:tracePt t="9125" x="7629525" y="5608638"/>
          <p14:tracePt t="9133" x="7629525" y="5600700"/>
          <p14:tracePt t="9149" x="7637463" y="5600700"/>
          <p14:tracePt t="9157" x="7654925" y="5591175"/>
          <p14:tracePt t="9165" x="7688263" y="5583238"/>
          <p14:tracePt t="9173" x="7740650" y="5549900"/>
          <p14:tracePt t="9181" x="7773988" y="5549900"/>
          <p14:tracePt t="9189" x="7824788" y="5524500"/>
          <p14:tracePt t="9197" x="7842250" y="5507038"/>
          <p14:tracePt t="9205" x="7867650" y="5497513"/>
          <p14:tracePt t="9213" x="7900988" y="5481638"/>
          <p14:tracePt t="9221" x="7926388" y="5472113"/>
          <p14:tracePt t="9237" x="7951788" y="5456238"/>
          <p14:tracePt t="9253" x="7977188" y="5446713"/>
          <p14:tracePt t="9261" x="7994650" y="5438775"/>
          <p14:tracePt t="9269" x="8004175" y="5421313"/>
          <p14:tracePt t="9277" x="8012113" y="5421313"/>
          <p14:tracePt t="9285" x="8020050" y="5421313"/>
          <p14:tracePt t="9293" x="8020050" y="5413375"/>
          <p14:tracePt t="9309" x="8029575" y="5413375"/>
          <p14:tracePt t="9317" x="8037513" y="5405438"/>
          <p14:tracePt t="9325" x="8045450" y="5395913"/>
          <p14:tracePt t="9333" x="8054975" y="5395913"/>
          <p14:tracePt t="9453" x="8062913" y="5387975"/>
          <p14:tracePt t="9461" x="8070850" y="5387975"/>
          <p14:tracePt t="9469" x="8080375" y="5380038"/>
          <p14:tracePt t="9477" x="8088313" y="5380038"/>
          <p14:tracePt t="9485" x="8105775" y="5370513"/>
          <p14:tracePt t="9493" x="8121650" y="5370513"/>
          <p14:tracePt t="9501" x="8156575" y="5370513"/>
          <p14:tracePt t="9509" x="8164513" y="5370513"/>
          <p14:tracePt t="9517" x="8199438" y="5370513"/>
          <p14:tracePt t="9525" x="8224838" y="5370513"/>
          <p14:tracePt t="9533" x="8240713" y="5370513"/>
          <p14:tracePt t="9541" x="8275638" y="5370513"/>
          <p14:tracePt t="9549" x="8308975" y="5370513"/>
          <p14:tracePt t="9557" x="8351838" y="5370513"/>
          <p14:tracePt t="9565" x="8385175" y="5370513"/>
          <p14:tracePt t="9573" x="8402638" y="5370513"/>
          <p14:tracePt t="9581" x="8445500" y="5370513"/>
          <p14:tracePt t="9589" x="8488363" y="5370513"/>
          <p14:tracePt t="9597" x="8521700" y="5370513"/>
          <p14:tracePt t="9605" x="8555038" y="5370513"/>
          <p14:tracePt t="9613" x="8589963" y="5370513"/>
          <p14:tracePt t="9621" x="8605838" y="5362575"/>
          <p14:tracePt t="9629" x="8632825" y="5362575"/>
          <p14:tracePt t="9637" x="8666163" y="5353050"/>
          <p14:tracePt t="9645" x="8683625" y="5353050"/>
          <p14:tracePt t="9653" x="8724900" y="5353050"/>
          <p14:tracePt t="9661" x="8777288" y="5353050"/>
          <p14:tracePt t="9669" x="8802688" y="5353050"/>
          <p14:tracePt t="9677" x="8843963" y="5353050"/>
          <p14:tracePt t="9685" x="8861425" y="5353050"/>
          <p14:tracePt t="9693" x="8878888" y="5353050"/>
          <p14:tracePt t="9965" x="8886825" y="5353050"/>
          <p14:tracePt t="9973" x="8912225" y="5353050"/>
          <p14:tracePt t="9981" x="8929688" y="5345113"/>
          <p14:tracePt t="9989" x="8955088" y="5345113"/>
          <p14:tracePt t="9997" x="8963025" y="5327650"/>
          <p14:tracePt t="10005" x="8988425" y="5319713"/>
          <p14:tracePt t="10013" x="8997950" y="5311775"/>
          <p14:tracePt t="10021" x="9023350" y="5311775"/>
          <p14:tracePt t="10029" x="9031288" y="5311775"/>
          <p14:tracePt t="10037" x="9056688" y="5294313"/>
          <p14:tracePt t="10045" x="9091613" y="5286375"/>
          <p14:tracePt t="10053" x="9117013" y="5276850"/>
          <p14:tracePt t="10061" x="9142413" y="5276850"/>
          <p14:tracePt t="10069" x="9158288" y="5268913"/>
          <p14:tracePt t="10077" x="9183688" y="5251450"/>
          <p14:tracePt t="10085" x="9193213" y="5251450"/>
          <p14:tracePt t="10093" x="9201150" y="5251450"/>
          <p14:tracePt t="10101" x="9209088" y="5243513"/>
          <p14:tracePt t="10109" x="9226550" y="5243513"/>
          <p14:tracePt t="10117" x="9226550" y="5235575"/>
          <p14:tracePt t="10125" x="9244013" y="5235575"/>
          <p14:tracePt t="10133" x="9244013" y="5226050"/>
          <p14:tracePt t="10141" x="9251950" y="5226050"/>
          <p14:tracePt t="10157" x="9261475" y="5218113"/>
          <p14:tracePt t="10165" x="9269413" y="5218113"/>
          <p14:tracePt t="10181" x="9269413" y="5208588"/>
          <p14:tracePt t="10189" x="9277350" y="5208588"/>
          <p14:tracePt t="10197" x="9286875" y="5208588"/>
          <p14:tracePt t="10213" x="9294813" y="5192713"/>
          <p14:tracePt t="10221" x="9302750" y="5192713"/>
          <p14:tracePt t="10229" x="9312275" y="5183188"/>
          <p14:tracePt t="10245" x="9328150" y="5175250"/>
          <p14:tracePt t="10253" x="9337675" y="5175250"/>
          <p14:tracePt t="10261" x="9345613" y="5175250"/>
          <p14:tracePt t="10277" x="9371013" y="5157788"/>
          <p14:tracePt t="10293" x="9380538" y="5157788"/>
          <p14:tracePt t="10309" x="9405938" y="5149850"/>
          <p14:tracePt t="10333" x="9431338" y="5149850"/>
          <p14:tracePt t="10341" x="9456738" y="5141913"/>
          <p14:tracePt t="10365" x="9472613" y="5141913"/>
          <p14:tracePt t="10373" x="9482138" y="5141913"/>
          <p14:tracePt t="10381" x="9490075" y="5124450"/>
          <p14:tracePt t="10389" x="9507538" y="5116513"/>
          <p14:tracePt t="10405" x="9515475" y="5106988"/>
          <p14:tracePt t="10413" x="9523413" y="5106988"/>
          <p14:tracePt t="10429" x="9550400" y="5091113"/>
          <p14:tracePt t="10437" x="9558338" y="5081588"/>
          <p14:tracePt t="10445" x="9558338" y="5073650"/>
          <p14:tracePt t="10453" x="9566275" y="5073650"/>
          <p14:tracePt t="10461" x="9575800" y="5064125"/>
          <p14:tracePt t="10469" x="9583738" y="5056188"/>
          <p14:tracePt t="10477" x="9583738" y="5048250"/>
          <p14:tracePt t="10493" x="9591675" y="5048250"/>
          <p14:tracePt t="10517" x="9601200" y="5038725"/>
          <p14:tracePt t="10773" x="9601200" y="5030788"/>
          <p14:tracePt t="10821" x="9601200" y="5022850"/>
          <p14:tracePt t="11005" x="9601200" y="5013325"/>
          <p14:tracePt t="11013" x="9609138" y="5005388"/>
          <p14:tracePt t="11021" x="9626600" y="4987925"/>
          <p14:tracePt t="11029" x="9634538" y="4987925"/>
          <p14:tracePt t="11037" x="9634538" y="4979988"/>
          <p14:tracePt t="11045" x="9642475" y="4972050"/>
          <p14:tracePt t="11061" x="9652000" y="4972050"/>
          <p14:tracePt t="11069" x="9659938" y="4972050"/>
          <p14:tracePt t="11077" x="9677400" y="4962525"/>
          <p14:tracePt t="11101" x="9694863" y="4954588"/>
          <p14:tracePt t="11109" x="9702800" y="4954588"/>
          <p14:tracePt t="11149" x="9720263" y="4954588"/>
          <p14:tracePt t="11157" x="9736138" y="4954588"/>
          <p14:tracePt t="11165" x="9771063" y="4954588"/>
          <p14:tracePt t="11173" x="9786938" y="4954588"/>
          <p14:tracePt t="11189" x="9812338" y="4954588"/>
          <p14:tracePt t="11197" x="9821863" y="4954588"/>
          <p14:tracePt t="11205" x="9839325" y="4954588"/>
          <p14:tracePt t="11213" x="9847263" y="4954588"/>
          <p14:tracePt t="11221" x="9855200" y="4954588"/>
          <p14:tracePt t="11229" x="9872663" y="4954588"/>
          <p14:tracePt t="11237" x="9880600" y="4954588"/>
          <p14:tracePt t="11245" x="9890125" y="4954588"/>
          <p14:tracePt t="11253" x="9915525" y="4954588"/>
          <p14:tracePt t="11261" x="9923463" y="4954588"/>
          <p14:tracePt t="11269" x="9948863" y="4954588"/>
          <p14:tracePt t="11277" x="9966325" y="4946650"/>
          <p14:tracePt t="11285" x="9983788" y="4937125"/>
          <p14:tracePt t="11293" x="10009188" y="4919663"/>
          <p14:tracePt t="11301" x="10034588" y="4911725"/>
          <p14:tracePt t="11309" x="10059988" y="4903788"/>
          <p14:tracePt t="11317" x="10093325" y="4886325"/>
          <p14:tracePt t="11325" x="10118725" y="4868863"/>
          <p14:tracePt t="11341" x="10161588" y="4852988"/>
          <p14:tracePt t="11349" x="10186988" y="4835525"/>
          <p14:tracePt t="11357" x="10194925" y="4827588"/>
          <p14:tracePt t="11365" x="10229850" y="4818063"/>
          <p14:tracePt t="11373" x="10263188" y="4802188"/>
          <p14:tracePt t="11381" x="10280650" y="4784725"/>
          <p14:tracePt t="11389" x="10306050" y="4775200"/>
          <p14:tracePt t="11397" x="10323513" y="4775200"/>
          <p14:tracePt t="11405" x="10331450" y="4759325"/>
          <p14:tracePt t="11413" x="10348913" y="4749800"/>
          <p14:tracePt t="11421" x="10356850" y="4741863"/>
          <p14:tracePt t="11429" x="10364788" y="4741863"/>
          <p14:tracePt t="11437" x="10374313" y="4733925"/>
          <p14:tracePt t="11469" x="10382250" y="4724400"/>
          <p14:tracePt t="12637" x="10425113" y="4708525"/>
          <p14:tracePt t="12645" x="10475913" y="4683125"/>
          <p14:tracePt t="12653" x="10501313" y="4673600"/>
          <p14:tracePt t="12661" x="10534650" y="4648200"/>
          <p14:tracePt t="12669" x="10552113" y="4640263"/>
          <p14:tracePt t="12677" x="10585450" y="4630738"/>
          <p14:tracePt t="12685" x="10602913" y="4614863"/>
          <p14:tracePt t="12693" x="10628313" y="4597400"/>
          <p14:tracePt t="12701" x="10637838" y="4589463"/>
          <p14:tracePt t="12717" x="10653713" y="4579938"/>
          <p14:tracePt t="12733" x="10663238" y="4572000"/>
          <p14:tracePt t="12765" x="10663238" y="4564063"/>
          <p14:tracePt t="12797" x="10671175" y="4546600"/>
          <p14:tracePt t="12805" x="10688638" y="4529138"/>
          <p14:tracePt t="12813" x="10696575" y="4529138"/>
          <p14:tracePt t="12821" x="10696575" y="4521200"/>
          <p14:tracePt t="12837" x="10714038" y="4503738"/>
          <p14:tracePt t="12845" x="10729913" y="4495800"/>
          <p14:tracePt t="12853" x="10739438" y="4486275"/>
          <p14:tracePt t="12861" x="10782300" y="4460875"/>
          <p14:tracePt t="12877" x="10807700" y="4460875"/>
          <p14:tracePt t="12897" x="10833100" y="4445000"/>
          <p14:tracePt t="12901" x="10858500" y="4427538"/>
          <p14:tracePt t="12909" x="10883900" y="4419600"/>
          <p14:tracePt t="12925" x="10909300" y="4410075"/>
          <p14:tracePt t="12933" x="10942638" y="4402138"/>
          <p14:tracePt t="12941" x="10968038" y="4384675"/>
          <p14:tracePt t="12949" x="10985500" y="4376738"/>
          <p14:tracePt t="12957" x="11044238" y="4368800"/>
          <p14:tracePt t="12965" x="11061700" y="4351338"/>
          <p14:tracePt t="12973" x="11096625" y="4333875"/>
          <p14:tracePt t="12981" x="11112500" y="4325938"/>
          <p14:tracePt t="12989" x="11147425" y="4300538"/>
          <p14:tracePt t="12997" x="11198225" y="4275138"/>
          <p14:tracePt t="13005" x="11223625" y="4265613"/>
          <p14:tracePt t="13013" x="11266488" y="4249738"/>
          <p14:tracePt t="13021" x="11342688" y="4214813"/>
          <p14:tracePt t="13029" x="11385550" y="4206875"/>
          <p14:tracePt t="13037" x="11436350" y="4197350"/>
          <p14:tracePt t="13045" x="11503025" y="4181475"/>
          <p14:tracePt t="13053" x="11571288" y="4156075"/>
          <p14:tracePt t="13061" x="11657013" y="4130675"/>
          <p14:tracePt t="13069" x="11707813" y="4113213"/>
          <p14:tracePt t="13077" x="11766550" y="4087813"/>
          <p14:tracePt t="13085" x="11826875" y="4062413"/>
          <p14:tracePt t="13093" x="11903075" y="4027488"/>
          <p14:tracePt t="13101" x="11971338" y="3994150"/>
          <p14:tracePt t="13109" x="11979275" y="3986213"/>
          <p14:tracePt t="13117" x="12030075" y="3960813"/>
          <p14:tracePt t="13125" x="12065000" y="3935413"/>
          <p14:tracePt t="13133" x="12115800" y="3900488"/>
          <p14:tracePt t="13141" x="12141200" y="3883025"/>
          <p14:tracePt t="13149" x="12166600" y="3867150"/>
          <p14:tracePt t="13157" x="12166600" y="3857625"/>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Rectangle 2"/>
          <p:cNvSpPr>
            <a:spLocks noGrp="1" noChangeArrowheads="1"/>
          </p:cNvSpPr>
          <p:nvPr>
            <p:ph type="title"/>
          </p:nvPr>
        </p:nvSpPr>
        <p:spPr/>
        <p:txBody>
          <a:bodyPr>
            <a:normAutofit/>
          </a:bodyPr>
          <a:lstStyle/>
          <a:p>
            <a:r>
              <a:rPr lang="pt-BR" sz="3200" b="1" dirty="0"/>
              <a:t>Conclusão</a:t>
            </a:r>
          </a:p>
        </p:txBody>
      </p:sp>
      <p:sp>
        <p:nvSpPr>
          <p:cNvPr id="10" name="Espaço Reservado para Número de Slide 9"/>
          <p:cNvSpPr>
            <a:spLocks noGrp="1"/>
          </p:cNvSpPr>
          <p:nvPr>
            <p:ph type="sldNum" sz="quarter" idx="12"/>
          </p:nvPr>
        </p:nvSpPr>
        <p:spPr/>
        <p:txBody>
          <a:bodyPr/>
          <a:lstStyle/>
          <a:p>
            <a:fld id="{2119D8CF-8DEC-4D9F-84EE-ADF04DFF3391}" type="slidenum">
              <a:rPr lang="pt-BR" smtClean="0"/>
              <a:pPr/>
              <a:t>13</a:t>
            </a:fld>
            <a:endParaRPr lang="pt-BR"/>
          </a:p>
        </p:txBody>
      </p:sp>
      <p:pic>
        <p:nvPicPr>
          <p:cNvPr id="307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0879" y="4100730"/>
            <a:ext cx="4911895" cy="20184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23709" y="4100730"/>
            <a:ext cx="5079928" cy="14346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Gráfico 2" descr="Marketing">
            <a:extLst>
              <a:ext uri="{FF2B5EF4-FFF2-40B4-BE49-F238E27FC236}">
                <a16:creationId xmlns:a16="http://schemas.microsoft.com/office/drawing/2014/main" id="{593EBD93-F92A-46D4-900D-B880CED4FD8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325683" y="1164503"/>
            <a:ext cx="1200786" cy="1200786"/>
          </a:xfrm>
          <a:prstGeom prst="rect">
            <a:avLst/>
          </a:prstGeom>
        </p:spPr>
      </p:pic>
      <p:pic>
        <p:nvPicPr>
          <p:cNvPr id="13" name="Gráfico 12" descr="Marketing">
            <a:extLst>
              <a:ext uri="{FF2B5EF4-FFF2-40B4-BE49-F238E27FC236}">
                <a16:creationId xmlns:a16="http://schemas.microsoft.com/office/drawing/2014/main" id="{7F0850EF-AD06-449E-B529-96AB047FD7A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372925" y="1187162"/>
            <a:ext cx="1200786" cy="1200786"/>
          </a:xfrm>
          <a:prstGeom prst="rect">
            <a:avLst/>
          </a:prstGeom>
          <a:scene3d>
            <a:camera prst="orthographicFront">
              <a:rot lat="0" lon="10799980" rev="0"/>
            </a:camera>
            <a:lightRig rig="threePt" dir="t"/>
          </a:scene3d>
        </p:spPr>
      </p:pic>
      <p:sp>
        <p:nvSpPr>
          <p:cNvPr id="14" name="Retângulo 13">
            <a:extLst>
              <a:ext uri="{FF2B5EF4-FFF2-40B4-BE49-F238E27FC236}">
                <a16:creationId xmlns:a16="http://schemas.microsoft.com/office/drawing/2014/main" id="{3F2CB184-CE1C-407A-9F66-3AD8746D9081}"/>
              </a:ext>
            </a:extLst>
          </p:cNvPr>
          <p:cNvSpPr/>
          <p:nvPr/>
        </p:nvSpPr>
        <p:spPr>
          <a:xfrm>
            <a:off x="3466156" y="2379744"/>
            <a:ext cx="2047740" cy="15068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400" dirty="0" err="1">
                <a:solidFill>
                  <a:schemeClr val="tx1"/>
                </a:solidFill>
              </a:rPr>
              <a:t>ContaBancaria</a:t>
            </a:r>
            <a:endParaRPr lang="pt-BR" dirty="0">
              <a:solidFill>
                <a:schemeClr val="tx1"/>
              </a:solidFill>
            </a:endParaRPr>
          </a:p>
        </p:txBody>
      </p:sp>
      <p:sp>
        <p:nvSpPr>
          <p:cNvPr id="15" name="Retângulo 14">
            <a:extLst>
              <a:ext uri="{FF2B5EF4-FFF2-40B4-BE49-F238E27FC236}">
                <a16:creationId xmlns:a16="http://schemas.microsoft.com/office/drawing/2014/main" id="{7FD61067-59EA-4B18-9D26-0A488C3E223A}"/>
              </a:ext>
            </a:extLst>
          </p:cNvPr>
          <p:cNvSpPr/>
          <p:nvPr/>
        </p:nvSpPr>
        <p:spPr>
          <a:xfrm>
            <a:off x="6335998" y="2379744"/>
            <a:ext cx="2047740" cy="15068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400" dirty="0">
                <a:solidFill>
                  <a:schemeClr val="tx1"/>
                </a:solidFill>
              </a:rPr>
              <a:t>Correntista</a:t>
            </a:r>
            <a:endParaRPr lang="pt-BR" dirty="0">
              <a:solidFill>
                <a:schemeClr val="tx1"/>
              </a:solidFill>
            </a:endParaRPr>
          </a:p>
        </p:txBody>
      </p:sp>
      <p:cxnSp>
        <p:nvCxnSpPr>
          <p:cNvPr id="16" name="Conector reto 15">
            <a:extLst>
              <a:ext uri="{FF2B5EF4-FFF2-40B4-BE49-F238E27FC236}">
                <a16:creationId xmlns:a16="http://schemas.microsoft.com/office/drawing/2014/main" id="{C8583A58-E4EF-4037-85EF-1181D71B660E}"/>
              </a:ext>
            </a:extLst>
          </p:cNvPr>
          <p:cNvCxnSpPr>
            <a:stCxn id="14" idx="3"/>
            <a:endCxn id="15" idx="1"/>
          </p:cNvCxnSpPr>
          <p:nvPr/>
        </p:nvCxnSpPr>
        <p:spPr>
          <a:xfrm>
            <a:off x="5513896" y="3133158"/>
            <a:ext cx="822102" cy="0"/>
          </a:xfrm>
          <a:prstGeom prst="line">
            <a:avLst/>
          </a:prstGeom>
        </p:spPr>
        <p:style>
          <a:lnRef idx="1">
            <a:schemeClr val="dk1"/>
          </a:lnRef>
          <a:fillRef idx="0">
            <a:schemeClr val="dk1"/>
          </a:fillRef>
          <a:effectRef idx="0">
            <a:schemeClr val="dk1"/>
          </a:effectRef>
          <a:fontRef idx="minor">
            <a:schemeClr val="tx1"/>
          </a:fontRef>
        </p:style>
      </p:cxnSp>
      <p:pic>
        <p:nvPicPr>
          <p:cNvPr id="2" name="Áudio 1">
            <a:hlinkClick r:id="" action="ppaction://media"/>
            <a:extLst>
              <a:ext uri="{FF2B5EF4-FFF2-40B4-BE49-F238E27FC236}">
                <a16:creationId xmlns:a16="http://schemas.microsoft.com/office/drawing/2014/main" id="{2989987C-35E3-48BA-B04B-A35AADA8D10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88738" y="6154738"/>
            <a:ext cx="487362" cy="487362"/>
          </a:xfrm>
          <a:prstGeom prst="rect">
            <a:avLst/>
          </a:prstGeom>
        </p:spPr>
      </p:pic>
      <p:sp>
        <p:nvSpPr>
          <p:cNvPr id="12" name="CaixaDeTexto 11">
            <a:extLst>
              <a:ext uri="{FF2B5EF4-FFF2-40B4-BE49-F238E27FC236}">
                <a16:creationId xmlns:a16="http://schemas.microsoft.com/office/drawing/2014/main" id="{E4D2ED7B-A63B-47FD-9E06-F69D0297B6FD}"/>
              </a:ext>
            </a:extLst>
          </p:cNvPr>
          <p:cNvSpPr txBox="1"/>
          <p:nvPr/>
        </p:nvSpPr>
        <p:spPr>
          <a:xfrm>
            <a:off x="5042247" y="6048992"/>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spTree>
    <p:extLst>
      <p:ext uri="{BB962C8B-B14F-4D97-AF65-F5344CB8AC3E}">
        <p14:creationId xmlns:p14="http://schemas.microsoft.com/office/powerpoint/2010/main" val="3784966673"/>
      </p:ext>
    </p:extLst>
  </p:cSld>
  <p:clrMapOvr>
    <a:masterClrMapping/>
  </p:clrMapOvr>
  <p:transition advTm="5756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mod="1">
    <p:ext uri="{3A86A75C-4F4B-4683-9AE1-C65F6400EC91}">
      <p14:laserTraceLst xmlns:p14="http://schemas.microsoft.com/office/powerpoint/2010/main">
        <p14:tracePtLst>
          <p14:tracePt t="1555" x="12047538" y="2871788"/>
          <p14:tracePt t="1563" x="11971338" y="2838450"/>
          <p14:tracePt t="1571" x="11903075" y="2813050"/>
          <p14:tracePt t="1579" x="11826875" y="2795588"/>
          <p14:tracePt t="1587" x="11750675" y="2778125"/>
          <p14:tracePt t="1595" x="11707813" y="2770188"/>
          <p14:tracePt t="1603" x="11647488" y="2762250"/>
          <p14:tracePt t="1611" x="11614150" y="2762250"/>
          <p14:tracePt t="1619" x="11580813" y="2762250"/>
          <p14:tracePt t="1627" x="11537950" y="2744788"/>
          <p14:tracePt t="1635" x="11477625" y="2736850"/>
          <p14:tracePt t="1643" x="11418888" y="2727325"/>
          <p14:tracePt t="1651" x="11317288" y="2701925"/>
          <p14:tracePt t="1659" x="11231563" y="2676525"/>
          <p14:tracePt t="1667" x="11137900" y="2651125"/>
          <p14:tracePt t="1675" x="11036300" y="2633663"/>
          <p14:tracePt t="1683" x="10926763" y="2617788"/>
          <p14:tracePt t="1691" x="10807700" y="2574925"/>
          <p14:tracePt t="1699" x="10696575" y="2566988"/>
          <p14:tracePt t="1707" x="10594975" y="2557463"/>
          <p14:tracePt t="1715" x="10518775" y="2549525"/>
          <p14:tracePt t="1723" x="10407650" y="2524125"/>
          <p14:tracePt t="1731" x="10331450" y="2516188"/>
          <p14:tracePt t="1739" x="10245725" y="2489200"/>
          <p14:tracePt t="1747" x="10144125" y="2489200"/>
          <p14:tracePt t="1755" x="10034588" y="2455863"/>
          <p14:tracePt t="1763" x="9940925" y="2455863"/>
          <p14:tracePt t="1771" x="9872663" y="2430463"/>
          <p14:tracePt t="1779" x="9753600" y="2430463"/>
          <p14:tracePt t="1787" x="9642475" y="2397125"/>
          <p14:tracePt t="1795" x="9558338" y="2397125"/>
          <p14:tracePt t="1803" x="9431338" y="2379663"/>
          <p14:tracePt t="1811" x="9328150" y="2354263"/>
          <p14:tracePt t="1819" x="9209088" y="2328863"/>
          <p14:tracePt t="1827" x="9107488" y="2319338"/>
          <p14:tracePt t="1835" x="9023350" y="2311400"/>
          <p14:tracePt t="1843" x="8980488" y="2303463"/>
          <p14:tracePt t="1851" x="8947150" y="2303463"/>
          <p14:tracePt t="1859" x="8904288" y="2303463"/>
          <p14:tracePt t="1867" x="8869363" y="2303463"/>
          <p14:tracePt t="1875" x="8828088" y="2303463"/>
          <p14:tracePt t="1883" x="8767763" y="2303463"/>
          <p14:tracePt t="1891" x="8724900" y="2303463"/>
          <p14:tracePt t="1899" x="8699500" y="2303463"/>
          <p14:tracePt t="1907" x="8658225" y="2303463"/>
          <p14:tracePt t="1915" x="8623300" y="2303463"/>
          <p14:tracePt t="1923" x="8564563" y="2303463"/>
          <p14:tracePt t="1931" x="8521700" y="2303463"/>
          <p14:tracePt t="1939" x="8496300" y="2303463"/>
          <p14:tracePt t="1947" x="8462963" y="2303463"/>
          <p14:tracePt t="1955" x="8420100" y="2303463"/>
          <p14:tracePt t="1963" x="8385175" y="2303463"/>
          <p14:tracePt t="1971" x="8351838" y="2303463"/>
          <p14:tracePt t="1990" x="8283575" y="2303463"/>
          <p14:tracePt t="1995" x="8232775" y="2303463"/>
          <p14:tracePt t="2003" x="8215313" y="2303463"/>
          <p14:tracePt t="2011" x="8181975" y="2303463"/>
          <p14:tracePt t="2019" x="8147050" y="2303463"/>
          <p14:tracePt t="2027" x="8121650" y="2303463"/>
          <p14:tracePt t="2035" x="8096250" y="2303463"/>
          <p14:tracePt t="2043" x="8029575" y="2303463"/>
          <p14:tracePt t="2051" x="7986713" y="2303463"/>
          <p14:tracePt t="2059" x="7951788" y="2303463"/>
          <p14:tracePt t="2067" x="7918450" y="2311400"/>
          <p14:tracePt t="2075" x="7893050" y="2311400"/>
          <p14:tracePt t="2083" x="7885113" y="2311400"/>
          <p14:tracePt t="2091" x="7859713" y="2311400"/>
          <p14:tracePt t="2659" x="7850188" y="2319338"/>
          <p14:tracePt t="2667" x="7799388" y="2344738"/>
          <p14:tracePt t="2675" x="7740650" y="2379663"/>
          <p14:tracePt t="2683" x="7688263" y="2405063"/>
          <p14:tracePt t="2691" x="7637463" y="2438400"/>
          <p14:tracePt t="2699" x="7561263" y="2481263"/>
          <p14:tracePt t="2707" x="7510463" y="2506663"/>
          <p14:tracePt t="2715" x="7426325" y="2557463"/>
          <p14:tracePt t="2723" x="7340600" y="2608263"/>
          <p14:tracePt t="2731" x="7256463" y="2651125"/>
          <p14:tracePt t="2739" x="7162800" y="2727325"/>
          <p14:tracePt t="2747" x="7043738" y="2770188"/>
          <p14:tracePt t="2755" x="6942138" y="2820988"/>
          <p14:tracePt t="2763" x="6805613" y="2881313"/>
          <p14:tracePt t="2771" x="6643688" y="2932113"/>
          <p14:tracePt t="2779" x="6524625" y="3000375"/>
          <p14:tracePt t="2787" x="6397625" y="3033713"/>
          <p14:tracePt t="2795" x="6261100" y="3084513"/>
          <p14:tracePt t="2803" x="6142038" y="3127375"/>
          <p14:tracePt t="2811" x="6049963" y="3152775"/>
          <p14:tracePt t="2819" x="5913438" y="3186113"/>
          <p14:tracePt t="2827" x="5827713" y="3211513"/>
          <p14:tracePt t="2835" x="5726113" y="3254375"/>
          <p14:tracePt t="2843" x="5632450" y="3279775"/>
          <p14:tracePt t="2851" x="5556250" y="3305175"/>
          <p14:tracePt t="2859" x="5497513" y="3322638"/>
          <p14:tracePt t="2867" x="5421313" y="3348038"/>
          <p14:tracePt t="2875" x="5378450" y="3365500"/>
          <p14:tracePt t="2883" x="5335588" y="3373438"/>
          <p14:tracePt t="2891" x="5267325" y="3390900"/>
          <p14:tracePt t="2899" x="5199063" y="3416300"/>
          <p14:tracePt t="2907" x="5122863" y="3424238"/>
          <p14:tracePt t="2915" x="5046663" y="3441700"/>
          <p14:tracePt t="2923" x="4935538" y="3459163"/>
          <p14:tracePt t="2931" x="4851400" y="3467100"/>
          <p14:tracePt t="2939" x="4749800" y="3475038"/>
          <p14:tracePt t="2947" x="4646613" y="3502025"/>
          <p14:tracePt t="2955" x="4529138" y="3509963"/>
          <p14:tracePt t="2963" x="4443413" y="3527425"/>
          <p14:tracePt t="2971" x="4306888" y="3535363"/>
          <p14:tracePt t="2980" x="4240213" y="3578225"/>
          <p14:tracePt t="2987" x="4121150" y="3611563"/>
          <p14:tracePt t="2995" x="4035425" y="3636963"/>
          <p14:tracePt t="3003" x="3959225" y="3679825"/>
          <p14:tracePt t="3011" x="3857625" y="3697288"/>
          <p14:tracePt t="3019" x="3781425" y="3722688"/>
          <p14:tracePt t="3027" x="3703638" y="3738563"/>
          <p14:tracePt t="3035" x="3636963" y="3763963"/>
          <p14:tracePt t="3043" x="3586163" y="3790950"/>
          <p14:tracePt t="3051" x="3517900" y="3824288"/>
          <p14:tracePt t="3059" x="3500438" y="3841750"/>
          <p14:tracePt t="3067" x="3449638" y="3867150"/>
          <p14:tracePt t="3075" x="3406775" y="3892550"/>
          <p14:tracePt t="3083" x="3363913" y="3925888"/>
          <p14:tracePt t="3091" x="3313113" y="3943350"/>
          <p14:tracePt t="3099" x="3262313" y="3986213"/>
          <p14:tracePt t="3107" x="3228975" y="4011613"/>
          <p14:tracePt t="3115" x="3194050" y="4044950"/>
          <p14:tracePt t="3123" x="3143250" y="4079875"/>
          <p14:tracePt t="3131" x="3100388" y="4113213"/>
          <p14:tracePt t="3139" x="3092450" y="4121150"/>
          <p14:tracePt t="3147" x="3067050" y="4146550"/>
          <p14:tracePt t="3155" x="3041650" y="4214813"/>
          <p14:tracePt t="3163" x="3016250" y="4283075"/>
          <p14:tracePt t="3171" x="2998788" y="4333875"/>
          <p14:tracePt t="3179" x="2998788" y="4402138"/>
          <p14:tracePt t="3187" x="2990850" y="4478338"/>
          <p14:tracePt t="3195" x="2973388" y="4554538"/>
          <p14:tracePt t="3203" x="2965450" y="4614863"/>
          <p14:tracePt t="3211" x="2965450" y="4683125"/>
          <p14:tracePt t="3219" x="2947988" y="4767263"/>
          <p14:tracePt t="3227" x="2940050" y="4843463"/>
          <p14:tracePt t="3235" x="2940050" y="4911725"/>
          <p14:tracePt t="3243" x="2940050" y="4987925"/>
          <p14:tracePt t="3251" x="2940050" y="5038725"/>
          <p14:tracePt t="3259" x="2940050" y="5132388"/>
          <p14:tracePt t="3267" x="2940050" y="5183188"/>
          <p14:tracePt t="3275" x="2965450" y="5251450"/>
          <p14:tracePt t="3283" x="2998788" y="5337175"/>
          <p14:tracePt t="3291" x="3041650" y="5405438"/>
          <p14:tracePt t="3299" x="3074988" y="5456238"/>
          <p14:tracePt t="3307" x="3127375" y="5497513"/>
          <p14:tracePt t="3315" x="3194050" y="5524500"/>
          <p14:tracePt t="3323" x="3254375" y="5565775"/>
          <p14:tracePt t="3331" x="3348038" y="5591175"/>
          <p14:tracePt t="3339" x="3406775" y="5608638"/>
          <p14:tracePt t="3347" x="3492500" y="5634038"/>
          <p14:tracePt t="3355" x="3559175" y="5651500"/>
          <p14:tracePt t="3363" x="3619500" y="5659438"/>
          <p14:tracePt t="3371" x="3644900" y="5668963"/>
          <p14:tracePt t="3379" x="3703638" y="5676900"/>
          <p14:tracePt t="3387" x="3738563" y="5676900"/>
          <p14:tracePt t="3395" x="3771900" y="5676900"/>
          <p14:tracePt t="3403" x="3781425" y="5676900"/>
          <p14:tracePt t="3411" x="3822700" y="5676900"/>
          <p14:tracePt t="3419" x="3848100" y="5676900"/>
          <p14:tracePt t="3427" x="3890963" y="5676900"/>
          <p14:tracePt t="3435" x="3951288" y="5676900"/>
          <p14:tracePt t="3443" x="4017963" y="5676900"/>
          <p14:tracePt t="3451" x="4103688" y="5676900"/>
          <p14:tracePt t="3459" x="4205288" y="5676900"/>
          <p14:tracePt t="3467" x="4265613" y="5676900"/>
          <p14:tracePt t="3475" x="4324350" y="5676900"/>
          <p14:tracePt t="3483" x="4392613" y="5676900"/>
          <p14:tracePt t="3491" x="4460875" y="5676900"/>
          <p14:tracePt t="3499" x="4519613" y="5676900"/>
          <p14:tracePt t="3507" x="4595813" y="5676900"/>
          <p14:tracePt t="3515" x="4638675" y="5659438"/>
          <p14:tracePt t="3523" x="4689475" y="5651500"/>
          <p14:tracePt t="3531" x="4714875" y="5651500"/>
          <p14:tracePt t="3539" x="4740275" y="5641975"/>
          <p14:tracePt t="3555" x="4765675" y="5634038"/>
          <p14:tracePt t="3563" x="4783138" y="5616575"/>
          <p14:tracePt t="3571" x="4800600" y="5608638"/>
          <p14:tracePt t="3579" x="4808538" y="5600700"/>
          <p14:tracePt t="3587" x="4818063" y="5583238"/>
          <p14:tracePt t="3595" x="4818063" y="5565775"/>
          <p14:tracePt t="3603" x="4818063" y="5549900"/>
          <p14:tracePt t="3611" x="4818063" y="5540375"/>
          <p14:tracePt t="3619" x="4818063" y="5524500"/>
          <p14:tracePt t="3627" x="4818063" y="5489575"/>
          <p14:tracePt t="3635" x="4818063" y="5464175"/>
          <p14:tracePt t="3643" x="4818063" y="5446713"/>
          <p14:tracePt t="3651" x="4818063" y="5430838"/>
          <p14:tracePt t="3659" x="4800600" y="5405438"/>
          <p14:tracePt t="3667" x="4800600" y="5395913"/>
          <p14:tracePt t="3675" x="4791075" y="5380038"/>
          <p14:tracePt t="3683" x="4775200" y="5362575"/>
          <p14:tracePt t="3692" x="4765675" y="5353050"/>
          <p14:tracePt t="3699" x="4765675" y="5345113"/>
          <p14:tracePt t="3707" x="4765675" y="5327650"/>
          <p14:tracePt t="3715" x="4765675" y="5319713"/>
          <p14:tracePt t="3747" x="4765675" y="5302250"/>
          <p14:tracePt t="3755" x="4757738" y="5302250"/>
          <p14:tracePt t="3763" x="4740275" y="5294313"/>
          <p14:tracePt t="3771" x="4740275" y="5286375"/>
          <p14:tracePt t="3779" x="4724400" y="5286375"/>
          <p14:tracePt t="3795" x="4714875" y="5286375"/>
          <p14:tracePt t="3803" x="4706938" y="5286375"/>
          <p14:tracePt t="3811" x="4681538" y="5286375"/>
          <p14:tracePt t="3819" x="4673600" y="5286375"/>
          <p14:tracePt t="3827" x="4646613" y="5286375"/>
          <p14:tracePt t="3835" x="4613275" y="5286375"/>
          <p14:tracePt t="3843" x="4605338" y="5286375"/>
          <p14:tracePt t="3851" x="4595813" y="5286375"/>
          <p14:tracePt t="3859" x="4587875" y="5286375"/>
          <p14:tracePt t="3867" x="4570413" y="5286375"/>
          <p14:tracePt t="3875" x="4562475" y="5286375"/>
          <p14:tracePt t="3883" x="4554538" y="5294313"/>
          <p14:tracePt t="3891" x="4545013" y="5294313"/>
          <p14:tracePt t="3899" x="4537075" y="5302250"/>
          <p14:tracePt t="3907" x="4537075" y="5311775"/>
          <p14:tracePt t="3923" x="4519613" y="5311775"/>
          <p14:tracePt t="3931" x="4494213" y="5327650"/>
          <p14:tracePt t="3955" x="4486275" y="5337175"/>
          <p14:tracePt t="3971" x="4486275" y="5353050"/>
          <p14:tracePt t="3985" x="4486275" y="5370513"/>
          <p14:tracePt t="3987" x="4486275" y="5387975"/>
          <p14:tracePt t="3995" x="4486275" y="5405438"/>
          <p14:tracePt t="4003" x="4486275" y="5430838"/>
          <p14:tracePt t="4019" x="4486275" y="5446713"/>
          <p14:tracePt t="4027" x="4494213" y="5456238"/>
          <p14:tracePt t="4035" x="4503738" y="5456238"/>
          <p14:tracePt t="4043" x="4503738" y="5464175"/>
          <p14:tracePt t="4051" x="4511675" y="5472113"/>
          <p14:tracePt t="4059" x="4519613" y="5472113"/>
          <p14:tracePt t="4067" x="4529138" y="5472113"/>
          <p14:tracePt t="4075" x="4537075" y="5481638"/>
          <p14:tracePt t="4091" x="4554538" y="5489575"/>
          <p14:tracePt t="4099" x="4562475" y="5507038"/>
          <p14:tracePt t="4115" x="4570413" y="5507038"/>
          <p14:tracePt t="4123" x="4587875" y="5507038"/>
          <p14:tracePt t="4131" x="4605338" y="5507038"/>
          <p14:tracePt t="4139" x="4630738" y="5507038"/>
          <p14:tracePt t="4147" x="4638675" y="5507038"/>
          <p14:tracePt t="4155" x="4673600" y="5507038"/>
          <p14:tracePt t="4163" x="4689475" y="5507038"/>
          <p14:tracePt t="4171" x="4699000" y="5507038"/>
          <p14:tracePt t="4179" x="4706938" y="5507038"/>
          <p14:tracePt t="4195" x="4724400" y="5507038"/>
          <p14:tracePt t="4203" x="4724400" y="5497513"/>
          <p14:tracePt t="4219" x="4724400" y="5489575"/>
          <p14:tracePt t="4227" x="4724400" y="5481638"/>
          <p14:tracePt t="4235" x="4724400" y="5472113"/>
          <p14:tracePt t="4243" x="4724400" y="5464175"/>
          <p14:tracePt t="4267" x="4724400" y="5446713"/>
          <p14:tracePt t="4779" x="4714875" y="5446713"/>
          <p14:tracePt t="4835" x="4714875" y="5456238"/>
          <p14:tracePt t="4843" x="4706938" y="5472113"/>
          <p14:tracePt t="4859" x="4706938" y="5481638"/>
          <p14:tracePt t="4867" x="4706938" y="5489575"/>
          <p14:tracePt t="4875" x="4706938" y="5497513"/>
          <p14:tracePt t="4891" x="4706938" y="5507038"/>
          <p14:tracePt t="4899" x="4706938" y="5514975"/>
          <p14:tracePt t="4907" x="4706938" y="5524500"/>
          <p14:tracePt t="4915" x="4706938" y="5532438"/>
          <p14:tracePt t="4923" x="4699000" y="5549900"/>
          <p14:tracePt t="4931" x="4699000" y="5565775"/>
          <p14:tracePt t="4939" x="4699000" y="5575300"/>
          <p14:tracePt t="4947" x="4699000" y="5600700"/>
          <p14:tracePt t="4955" x="4699000" y="5616575"/>
          <p14:tracePt t="4963" x="4699000" y="5634038"/>
          <p14:tracePt t="4974" x="4699000" y="5651500"/>
          <p14:tracePt t="4979" x="4699000" y="5668963"/>
          <p14:tracePt t="4995" x="4689475" y="5684838"/>
          <p14:tracePt t="5003" x="4673600" y="5702300"/>
          <p14:tracePt t="5011" x="4664075" y="5702300"/>
          <p14:tracePt t="5019" x="4664075" y="5710238"/>
          <p14:tracePt t="5027" x="4656138" y="5719763"/>
          <p14:tracePt t="5083" x="4646613" y="5719763"/>
          <p14:tracePt t="5091" x="4630738" y="5710238"/>
          <p14:tracePt t="5100" x="4605338" y="5684838"/>
          <p14:tracePt t="5107" x="4587875" y="5668963"/>
          <p14:tracePt t="5115" x="4579938" y="5659438"/>
          <p14:tracePt t="5123" x="4562475" y="5641975"/>
          <p14:tracePt t="5131" x="4554538" y="5626100"/>
          <p14:tracePt t="5139" x="4537075" y="5616575"/>
          <p14:tracePt t="5163" x="4529138" y="5616575"/>
          <p14:tracePt t="5211" x="4511675" y="5616575"/>
          <p14:tracePt t="5227" x="4503738" y="5616575"/>
          <p14:tracePt t="5251" x="4494213" y="5616575"/>
          <p14:tracePt t="5259" x="4476750" y="5626100"/>
          <p14:tracePt t="5267" x="4468813" y="5641975"/>
          <p14:tracePt t="5275" x="4460875" y="5641975"/>
          <p14:tracePt t="5291" x="4451350" y="5651500"/>
          <p14:tracePt t="5355" x="4451350" y="5634038"/>
          <p14:tracePt t="5363" x="4476750" y="5608638"/>
          <p14:tracePt t="5371" x="4476750" y="5583238"/>
          <p14:tracePt t="5379" x="4494213" y="5549900"/>
          <p14:tracePt t="5387" x="4519613" y="5524500"/>
          <p14:tracePt t="5395" x="4529138" y="5497513"/>
          <p14:tracePt t="5403" x="4537075" y="5472113"/>
          <p14:tracePt t="5411" x="4545013" y="5456238"/>
          <p14:tracePt t="5419" x="4554538" y="5421313"/>
          <p14:tracePt t="5427" x="4562475" y="5405438"/>
          <p14:tracePt t="5435" x="4562475" y="5395913"/>
          <p14:tracePt t="5443" x="4570413" y="5353050"/>
          <p14:tracePt t="5451" x="4587875" y="5327650"/>
          <p14:tracePt t="5459" x="4587875" y="5302250"/>
          <p14:tracePt t="5467" x="4595813" y="5268913"/>
          <p14:tracePt t="5475" x="4595813" y="5226050"/>
          <p14:tracePt t="5483" x="4605338" y="5192713"/>
          <p14:tracePt t="5491" x="4605338" y="5149850"/>
          <p14:tracePt t="5499" x="4605338" y="5106988"/>
          <p14:tracePt t="5507" x="4605338" y="5048250"/>
          <p14:tracePt t="5515" x="4605338" y="5022850"/>
          <p14:tracePt t="5523" x="4605338" y="5005388"/>
          <p14:tracePt t="5531" x="4605338" y="4972050"/>
          <p14:tracePt t="5539" x="4605338" y="4919663"/>
          <p14:tracePt t="5547" x="4595813" y="4894263"/>
          <p14:tracePt t="5555" x="4595813" y="4868863"/>
          <p14:tracePt t="5563" x="4595813" y="4860925"/>
          <p14:tracePt t="5571" x="4587875" y="4835525"/>
          <p14:tracePt t="5579" x="4587875" y="4818063"/>
          <p14:tracePt t="5587" x="4579938" y="4792663"/>
          <p14:tracePt t="5595" x="4570413" y="4775200"/>
          <p14:tracePt t="5603" x="4570413" y="4759325"/>
          <p14:tracePt t="5611" x="4562475" y="4716463"/>
          <p14:tracePt t="5619" x="4545013" y="4699000"/>
          <p14:tracePt t="5627" x="4545013" y="4683125"/>
          <p14:tracePt t="5635" x="4537075" y="4665663"/>
          <p14:tracePt t="5643" x="4519613" y="4630738"/>
          <p14:tracePt t="5651" x="4511675" y="4614863"/>
          <p14:tracePt t="5659" x="4503738" y="4572000"/>
          <p14:tracePt t="5667" x="4476750" y="4538663"/>
          <p14:tracePt t="5675" x="4468813" y="4521200"/>
          <p14:tracePt t="5683" x="4451350" y="4478338"/>
          <p14:tracePt t="5691" x="4435475" y="4452938"/>
          <p14:tracePt t="5699" x="4418013" y="4419600"/>
          <p14:tracePt t="5707" x="4410075" y="4402138"/>
          <p14:tracePt t="5715" x="4392613" y="4384675"/>
          <p14:tracePt t="5723" x="4375150" y="4368800"/>
          <p14:tracePt t="5731" x="4367213" y="4359275"/>
          <p14:tracePt t="5747" x="4359275" y="4341813"/>
          <p14:tracePt t="5763" x="4341813" y="4333875"/>
          <p14:tracePt t="5771" x="4332288" y="4325938"/>
          <p14:tracePt t="5779" x="4332288" y="4308475"/>
          <p14:tracePt t="5787" x="4306888" y="4283075"/>
          <p14:tracePt t="5795" x="4298950" y="4283075"/>
          <p14:tracePt t="5803" x="4291013" y="4275138"/>
          <p14:tracePt t="5811" x="4281488" y="4257675"/>
          <p14:tracePt t="5819" x="4273550" y="4257675"/>
          <p14:tracePt t="5827" x="4265613" y="4249738"/>
          <p14:tracePt t="5835" x="4265613" y="4240213"/>
          <p14:tracePt t="5843" x="4248150" y="4240213"/>
          <p14:tracePt t="5851" x="4240213" y="4240213"/>
          <p14:tracePt t="5859" x="4222750" y="4232275"/>
          <p14:tracePt t="5867" x="4205288" y="4232275"/>
          <p14:tracePt t="5875" x="4179888" y="4232275"/>
          <p14:tracePt t="5883" x="4154488" y="4232275"/>
          <p14:tracePt t="5891" x="4137025" y="4232275"/>
          <p14:tracePt t="5899" x="4121150" y="4232275"/>
          <p14:tracePt t="5907" x="4095750" y="4232275"/>
          <p14:tracePt t="5915" x="4078288" y="4232275"/>
          <p14:tracePt t="5923" x="4070350" y="4232275"/>
          <p14:tracePt t="5931" x="4035425" y="4232275"/>
          <p14:tracePt t="5939" x="4017963" y="4240213"/>
          <p14:tracePt t="5947" x="4010025" y="4249738"/>
          <p14:tracePt t="5955" x="4002088" y="4265613"/>
          <p14:tracePt t="5963" x="3984625" y="4275138"/>
          <p14:tracePt t="5979" x="3959225" y="4283075"/>
          <p14:tracePt t="5997" x="3951288" y="4325938"/>
          <p14:tracePt t="6003" x="3951288" y="4333875"/>
          <p14:tracePt t="6011" x="3941763" y="4359275"/>
          <p14:tracePt t="6019" x="3941763" y="4384675"/>
          <p14:tracePt t="6027" x="3941763" y="4419600"/>
          <p14:tracePt t="6035" x="3941763" y="4445000"/>
          <p14:tracePt t="6043" x="3941763" y="4478338"/>
          <p14:tracePt t="6051" x="3941763" y="4495800"/>
          <p14:tracePt t="6059" x="3941763" y="4513263"/>
          <p14:tracePt t="6067" x="3941763" y="4529138"/>
          <p14:tracePt t="6075" x="3941763" y="4554538"/>
          <p14:tracePt t="6091" x="3941763" y="4572000"/>
          <p14:tracePt t="6099" x="3951288" y="4572000"/>
          <p14:tracePt t="6107" x="3959225" y="4579938"/>
          <p14:tracePt t="6115" x="3984625" y="4579938"/>
          <p14:tracePt t="6123" x="4002088" y="4589463"/>
          <p14:tracePt t="6131" x="4010025" y="4589463"/>
          <p14:tracePt t="6139" x="4035425" y="4589463"/>
          <p14:tracePt t="6147" x="4060825" y="4589463"/>
          <p14:tracePt t="6155" x="4095750" y="4589463"/>
          <p14:tracePt t="6171" x="4137025" y="4579938"/>
          <p14:tracePt t="6179" x="4154488" y="4564063"/>
          <p14:tracePt t="6187" x="4171950" y="4546600"/>
          <p14:tracePt t="6195" x="4179888" y="4529138"/>
          <p14:tracePt t="6203" x="4197350" y="4521200"/>
          <p14:tracePt t="6211" x="4214813" y="4495800"/>
          <p14:tracePt t="6219" x="4230688" y="4470400"/>
          <p14:tracePt t="6227" x="4230688" y="4452938"/>
          <p14:tracePt t="6235" x="4240213" y="4445000"/>
          <p14:tracePt t="6243" x="4240213" y="4419600"/>
          <p14:tracePt t="6251" x="4240213" y="4402138"/>
          <p14:tracePt t="6259" x="4240213" y="4384675"/>
          <p14:tracePt t="6267" x="4240213" y="4376738"/>
          <p14:tracePt t="6275" x="4222750" y="4368800"/>
          <p14:tracePt t="6299" x="4197350" y="4359275"/>
          <p14:tracePt t="6307" x="4187825" y="4359275"/>
          <p14:tracePt t="6331" x="4179888" y="4359275"/>
          <p14:tracePt t="6339" x="4162425" y="4359275"/>
          <p14:tracePt t="6347" x="4154488" y="4359275"/>
          <p14:tracePt t="6355" x="4146550" y="4359275"/>
          <p14:tracePt t="6363" x="4137025" y="4359275"/>
          <p14:tracePt t="6371" x="4129088" y="4359275"/>
          <p14:tracePt t="6419" x="4121150" y="4359275"/>
          <p14:tracePt t="6427" x="4111625" y="4376738"/>
          <p14:tracePt t="6435" x="4111625" y="4384675"/>
          <p14:tracePt t="6443" x="4111625" y="4394200"/>
          <p14:tracePt t="6451" x="4111625" y="4402138"/>
          <p14:tracePt t="6467" x="4111625" y="4410075"/>
          <p14:tracePt t="6483" x="4111625" y="4427538"/>
          <p14:tracePt t="6595" x="4103688" y="4435475"/>
          <p14:tracePt t="6603" x="4095750" y="4435475"/>
          <p14:tracePt t="6627" x="4086225" y="4435475"/>
          <p14:tracePt t="6635" x="4086225" y="4427538"/>
          <p14:tracePt t="6659" x="4086225" y="4419600"/>
          <p14:tracePt t="6675" x="4086225" y="4410075"/>
          <p14:tracePt t="6683" x="4086225" y="4402138"/>
          <p14:tracePt t="6691" x="4086225" y="4384675"/>
          <p14:tracePt t="6699" x="4086225" y="4376738"/>
          <p14:tracePt t="6723" x="4086225" y="4368800"/>
          <p14:tracePt t="6731" x="4086225" y="4351338"/>
          <p14:tracePt t="6747" x="4086225" y="4333875"/>
          <p14:tracePt t="6755" x="4086225" y="4325938"/>
          <p14:tracePt t="6763" x="4095750" y="4325938"/>
          <p14:tracePt t="6779" x="4103688" y="4308475"/>
          <p14:tracePt t="6803" x="4103688" y="4300538"/>
          <p14:tracePt t="6955" x="4095750" y="4300538"/>
          <p14:tracePt t="6963" x="4044950" y="4300538"/>
          <p14:tracePt t="6972" x="4010025" y="4325938"/>
          <p14:tracePt t="6979" x="3959225" y="4341813"/>
          <p14:tracePt t="6987" x="3925888" y="4359275"/>
          <p14:tracePt t="6995" x="3890963" y="4368800"/>
          <p14:tracePt t="7003" x="3873500" y="4384675"/>
          <p14:tracePt t="7011" x="3814763" y="4427538"/>
          <p14:tracePt t="7019" x="3763963" y="4452938"/>
          <p14:tracePt t="7027" x="3729038" y="4470400"/>
          <p14:tracePt t="7035" x="3670300" y="4495800"/>
          <p14:tracePt t="7043" x="3619500" y="4521200"/>
          <p14:tracePt t="7051" x="3517900" y="4564063"/>
          <p14:tracePt t="7059" x="3449638" y="4589463"/>
          <p14:tracePt t="7067" x="3363913" y="4605338"/>
          <p14:tracePt t="7075" x="3287713" y="4622800"/>
          <p14:tracePt t="7083" x="3178175" y="4640263"/>
          <p14:tracePt t="7091" x="3084513" y="4673600"/>
          <p14:tracePt t="7099" x="3016250" y="4699000"/>
          <p14:tracePt t="7107" x="2905125" y="4759325"/>
          <p14:tracePt t="7115" x="2803525" y="4792663"/>
          <p14:tracePt t="7123" x="2693988" y="4810125"/>
          <p14:tracePt t="7131" x="2590800" y="4860925"/>
          <p14:tracePt t="7139" x="2481263" y="4903788"/>
          <p14:tracePt t="7147" x="2370138" y="4954588"/>
          <p14:tracePt t="7155" x="2235200" y="4979988"/>
          <p14:tracePt t="7163" x="2149475" y="5022850"/>
          <p14:tracePt t="7171" x="2047875" y="5064125"/>
          <p14:tracePt t="7179" x="1911350" y="5124450"/>
          <p14:tracePt t="7187" x="1827213" y="5157788"/>
          <p14:tracePt t="7195" x="1708150" y="5218113"/>
          <p14:tracePt t="7203" x="1631950" y="5276850"/>
          <p14:tracePt t="7211" x="1546225" y="5319713"/>
          <p14:tracePt t="7219" x="1487488" y="5353050"/>
          <p14:tracePt t="7227" x="1427163" y="5370513"/>
          <p14:tracePt t="7235" x="1401763" y="5380038"/>
          <p14:tracePt t="7243" x="1376363" y="5395913"/>
          <p14:tracePt t="7251" x="1358900" y="5405438"/>
          <p14:tracePt t="7259" x="1343025" y="5405438"/>
          <p14:tracePt t="7267" x="1317625" y="5421313"/>
          <p14:tracePt t="7275" x="1290638" y="5430838"/>
          <p14:tracePt t="7283" x="1282700" y="5446713"/>
          <p14:tracePt t="7291" x="1274763" y="5456238"/>
          <p14:tracePt t="7299" x="1265238" y="5456238"/>
          <p14:tracePt t="7307" x="1249363" y="5472113"/>
          <p14:tracePt t="7315" x="1231900" y="5481638"/>
          <p14:tracePt t="7323" x="1223963" y="5497513"/>
          <p14:tracePt t="7331" x="1206500" y="5514975"/>
          <p14:tracePt t="7339" x="1189038" y="5549900"/>
          <p14:tracePt t="7347" x="1189038" y="5557838"/>
          <p14:tracePt t="7355" x="1173163" y="5575300"/>
          <p14:tracePt t="7363" x="1173163" y="5600700"/>
          <p14:tracePt t="7371" x="1155700" y="5626100"/>
          <p14:tracePt t="7379" x="1147763" y="5641975"/>
          <p14:tracePt t="7387" x="1130300" y="5668963"/>
          <p14:tracePt t="7395" x="1120775" y="5676900"/>
          <p14:tracePt t="7403" x="1120775" y="5702300"/>
          <p14:tracePt t="7411" x="1120775" y="5753100"/>
          <p14:tracePt t="7419" x="1112838" y="5770563"/>
          <p14:tracePt t="7427" x="1112838" y="5788025"/>
          <p14:tracePt t="7435" x="1095375" y="5813425"/>
          <p14:tracePt t="7443" x="1087438" y="5813425"/>
          <p14:tracePt t="7451" x="1087438" y="5821363"/>
          <p14:tracePt t="7459" x="1079500" y="5829300"/>
          <p14:tracePt t="7555" x="1079500" y="5838825"/>
          <p14:tracePt t="7563" x="1104900" y="5838825"/>
          <p14:tracePt t="7571" x="1147763" y="5803900"/>
          <p14:tracePt t="7579" x="1189038" y="5788025"/>
          <p14:tracePt t="7587" x="1265238" y="5753100"/>
          <p14:tracePt t="7595" x="1300163" y="5735638"/>
          <p14:tracePt t="7603" x="1368425" y="5719763"/>
          <p14:tracePt t="7611" x="1427163" y="5694363"/>
          <p14:tracePt t="7619" x="1462088" y="5668963"/>
          <p14:tracePt t="7627" x="1520825" y="5659438"/>
          <p14:tracePt t="7635" x="1597025" y="5651500"/>
          <p14:tracePt t="7643" x="1682750" y="5600700"/>
          <p14:tracePt t="7651" x="1749425" y="5583238"/>
          <p14:tracePt t="7659" x="1809750" y="5549900"/>
          <p14:tracePt t="7667" x="1928813" y="5489575"/>
          <p14:tracePt t="7675" x="2012950" y="5472113"/>
          <p14:tracePt t="7683" x="2106613" y="5438775"/>
          <p14:tracePt t="7691" x="2174875" y="5430838"/>
          <p14:tracePt t="7699" x="2251075" y="5395913"/>
          <p14:tracePt t="7707" x="2344738" y="5362575"/>
          <p14:tracePt t="7715" x="2405063" y="5345113"/>
          <p14:tracePt t="7723" x="2463800" y="5319713"/>
          <p14:tracePt t="7731" x="2540000" y="5286375"/>
          <p14:tracePt t="7739" x="2616200" y="5251450"/>
          <p14:tracePt t="7747" x="2641600" y="5243513"/>
          <p14:tracePt t="7755" x="2668588" y="5226050"/>
          <p14:tracePt t="7763" x="2701925" y="5208588"/>
          <p14:tracePt t="7771" x="2735263" y="5175250"/>
          <p14:tracePt t="7779" x="2770188" y="5149850"/>
          <p14:tracePt t="7787" x="2820988" y="5132388"/>
          <p14:tracePt t="7795" x="2897188" y="5099050"/>
          <p14:tracePt t="7803" x="2922588" y="5073650"/>
          <p14:tracePt t="7811" x="2955925" y="5038725"/>
          <p14:tracePt t="7819" x="3024188" y="4997450"/>
          <p14:tracePt t="7827" x="3059113" y="4962525"/>
          <p14:tracePt t="7835" x="3152775" y="4919663"/>
          <p14:tracePt t="7843" x="3211513" y="4886325"/>
          <p14:tracePt t="7851" x="3305175" y="4868863"/>
          <p14:tracePt t="7859" x="3363913" y="4835525"/>
          <p14:tracePt t="7867" x="3398838" y="4827588"/>
          <p14:tracePt t="7875" x="3457575" y="4802188"/>
          <p14:tracePt t="7883" x="3533775" y="4784725"/>
          <p14:tracePt t="7891" x="3619500" y="4767263"/>
          <p14:tracePt t="7899" x="3721100" y="4741863"/>
          <p14:tracePt t="7907" x="3806825" y="4733925"/>
          <p14:tracePt t="7915" x="3908425" y="4716463"/>
          <p14:tracePt t="7923" x="3992563" y="4708525"/>
          <p14:tracePt t="7931" x="4095750" y="4673600"/>
          <p14:tracePt t="7939" x="4187825" y="4665663"/>
          <p14:tracePt t="7947" x="4316413" y="4614863"/>
          <p14:tracePt t="7955" x="4341813" y="4605338"/>
          <p14:tracePt t="7963" x="4400550" y="4597400"/>
          <p14:tracePt t="7971" x="4494213" y="4579938"/>
          <p14:tracePt t="7979" x="4579938" y="4564063"/>
          <p14:tracePt t="7987" x="4646613" y="4564063"/>
          <p14:tracePt t="7995" x="4699000" y="4546600"/>
          <p14:tracePt t="8003" x="4749800" y="4529138"/>
          <p14:tracePt t="8011" x="4791075" y="4529138"/>
          <p14:tracePt t="8019" x="4851400" y="4521200"/>
          <p14:tracePt t="8027" x="4927600" y="4503738"/>
          <p14:tracePt t="8035" x="4978400" y="4503738"/>
          <p14:tracePt t="8043" x="5046663" y="4478338"/>
          <p14:tracePt t="8051" x="5080000" y="4470400"/>
          <p14:tracePt t="8059" x="5140325" y="4460875"/>
          <p14:tracePt t="8067" x="5199063" y="4419600"/>
          <p14:tracePt t="8075" x="5241925" y="4410075"/>
          <p14:tracePt t="8083" x="5335588" y="4359275"/>
          <p14:tracePt t="8091" x="5368925" y="4351338"/>
          <p14:tracePt t="8099" x="5394325" y="4341813"/>
          <p14:tracePt t="8107" x="5421313" y="4333875"/>
          <p14:tracePt t="8115" x="5429250" y="4325938"/>
          <p14:tracePt t="8123" x="5446713" y="4316413"/>
          <p14:tracePt t="8139" x="5454650" y="4308475"/>
          <p14:tracePt t="8155" x="5462588" y="4300538"/>
          <p14:tracePt t="8179" x="5472113" y="4291013"/>
          <p14:tracePt t="8267" x="5462588" y="4291013"/>
          <p14:tracePt t="8283" x="5454650" y="4291013"/>
          <p14:tracePt t="8307" x="5446713" y="4291013"/>
          <p14:tracePt t="8331" x="5437188" y="4291013"/>
          <p14:tracePt t="8347" x="5429250" y="4291013"/>
          <p14:tracePt t="8355" x="5421313" y="4291013"/>
          <p14:tracePt t="8371" x="5403850" y="4291013"/>
          <p14:tracePt t="8379" x="5394325" y="4291013"/>
          <p14:tracePt t="8387" x="5386388" y="4291013"/>
          <p14:tracePt t="8395" x="5368925" y="4291013"/>
          <p14:tracePt t="8403" x="5360988" y="4291013"/>
          <p14:tracePt t="8411" x="5335588" y="4291013"/>
          <p14:tracePt t="8419" x="5310188" y="4291013"/>
          <p14:tracePt t="8427" x="5276850" y="4291013"/>
          <p14:tracePt t="8435" x="5259388" y="4291013"/>
          <p14:tracePt t="8443" x="5233988" y="4291013"/>
          <p14:tracePt t="8451" x="5224463" y="4291013"/>
          <p14:tracePt t="8459" x="5208588" y="4291013"/>
          <p14:tracePt t="8475" x="5199063" y="4291013"/>
          <p14:tracePt t="9451" x="5191125" y="4291013"/>
          <p14:tracePt t="9531" x="5183188" y="4291013"/>
          <p14:tracePt t="9603" x="5173663" y="4291013"/>
          <p14:tracePt t="9611" x="5165725" y="4300538"/>
          <p14:tracePt t="10163" x="5148263" y="4308475"/>
          <p14:tracePt t="10171" x="5148263" y="4316413"/>
          <p14:tracePt t="10179" x="5140325" y="4325938"/>
          <p14:tracePt t="10187" x="5132388" y="4341813"/>
          <p14:tracePt t="10195" x="5132388" y="4359275"/>
          <p14:tracePt t="10211" x="5132388" y="4368800"/>
          <p14:tracePt t="10219" x="5114925" y="4402138"/>
          <p14:tracePt t="10227" x="5106988" y="4402138"/>
          <p14:tracePt t="10235" x="5097463" y="4435475"/>
          <p14:tracePt t="10243" x="5089525" y="4460875"/>
          <p14:tracePt t="10251" x="5089525" y="4478338"/>
          <p14:tracePt t="10259" x="5072063" y="4503738"/>
          <p14:tracePt t="10267" x="5064125" y="4513263"/>
          <p14:tracePt t="10275" x="5064125" y="4529138"/>
          <p14:tracePt t="10283" x="5054600" y="4546600"/>
          <p14:tracePt t="10291" x="5046663" y="4554538"/>
          <p14:tracePt t="10299" x="5038725" y="4572000"/>
          <p14:tracePt t="10307" x="5029200" y="4589463"/>
          <p14:tracePt t="10315" x="5021263" y="4597400"/>
          <p14:tracePt t="10331" x="5003800" y="4614863"/>
          <p14:tracePt t="10339" x="5003800" y="4622800"/>
          <p14:tracePt t="10347" x="4995863" y="4622800"/>
          <p14:tracePt t="10355" x="4978400" y="4640263"/>
          <p14:tracePt t="10363" x="4970463" y="4648200"/>
          <p14:tracePt t="10371" x="4945063" y="4657725"/>
          <p14:tracePt t="10379" x="4927600" y="4673600"/>
          <p14:tracePt t="10388" x="4902200" y="4673600"/>
          <p14:tracePt t="10395" x="4868863" y="4691063"/>
          <p14:tracePt t="10403" x="4859338" y="4699000"/>
          <p14:tracePt t="10411" x="4833938" y="4716463"/>
          <p14:tracePt t="10419" x="4808538" y="4733925"/>
          <p14:tracePt t="10427" x="4791075" y="4749800"/>
          <p14:tracePt t="10435" x="4765675" y="4775200"/>
          <p14:tracePt t="10443" x="4732338" y="4810125"/>
          <p14:tracePt t="10451" x="4706938" y="4852988"/>
          <p14:tracePt t="10459" x="4664075" y="4903788"/>
          <p14:tracePt t="10467" x="4630738" y="4946650"/>
          <p14:tracePt t="10475" x="4605338" y="4987925"/>
          <p14:tracePt t="10483" x="4579938" y="5022850"/>
          <p14:tracePt t="10491" x="4562475" y="5048250"/>
          <p14:tracePt t="10499" x="4545013" y="5073650"/>
          <p14:tracePt t="10507" x="4529138" y="5099050"/>
          <p14:tracePt t="10515" x="4503738" y="5149850"/>
          <p14:tracePt t="10523" x="4494213" y="5167313"/>
          <p14:tracePt t="10531" x="4486275" y="5200650"/>
          <p14:tracePt t="10539" x="4460875" y="5235575"/>
          <p14:tracePt t="10547" x="4460875" y="5243513"/>
          <p14:tracePt t="10555" x="4451350" y="5260975"/>
          <p14:tracePt t="10563" x="4443413" y="5294313"/>
          <p14:tracePt t="10571" x="4435475" y="5319713"/>
          <p14:tracePt t="10579" x="4435475" y="5337175"/>
          <p14:tracePt t="10587" x="4418013" y="5370513"/>
          <p14:tracePt t="10595" x="4418013" y="5395913"/>
          <p14:tracePt t="10603" x="4418013" y="5405438"/>
          <p14:tracePt t="10611" x="4418013" y="5413375"/>
          <p14:tracePt t="10619" x="4418013" y="5438775"/>
          <p14:tracePt t="10627" x="4410075" y="5456238"/>
          <p14:tracePt t="10635" x="4410075" y="5464175"/>
          <p14:tracePt t="10643" x="4410075" y="5472113"/>
          <p14:tracePt t="10651" x="4400550" y="5489575"/>
          <p14:tracePt t="10659" x="4400550" y="5507038"/>
          <p14:tracePt t="10667" x="4400550" y="5514975"/>
          <p14:tracePt t="10675" x="4400550" y="5532438"/>
          <p14:tracePt t="10683" x="4400550" y="5540375"/>
          <p14:tracePt t="10699" x="4400550" y="5549900"/>
          <p14:tracePt t="10795" x="4400550" y="5557838"/>
          <p14:tracePt t="10819" x="4418013" y="5557838"/>
          <p14:tracePt t="10827" x="4418013" y="5549900"/>
          <p14:tracePt t="10835" x="4425950" y="5532438"/>
          <p14:tracePt t="10851" x="4425950" y="5524500"/>
          <p14:tracePt t="11819" x="4425950" y="5514975"/>
          <p14:tracePt t="11835" x="4425950" y="5507038"/>
          <p14:tracePt t="11875" x="4425950" y="5489575"/>
          <p14:tracePt t="12571" x="4425950" y="5497513"/>
          <p14:tracePt t="12579" x="4418013" y="5497513"/>
          <p14:tracePt t="12595" x="4400550" y="5507038"/>
          <p14:tracePt t="12611" x="4392613" y="5524500"/>
          <p14:tracePt t="12763" x="4392613" y="5514975"/>
          <p14:tracePt t="12787" x="4392613" y="5507038"/>
          <p14:tracePt t="12819" x="4392613" y="5497513"/>
          <p14:tracePt t="12827" x="4392613" y="5489575"/>
          <p14:tracePt t="12835" x="4392613" y="5481638"/>
          <p14:tracePt t="12851" x="4410075" y="5472113"/>
          <p14:tracePt t="12867" x="4425950" y="5464175"/>
          <p14:tracePt t="12875" x="4425950" y="5456238"/>
          <p14:tracePt t="12883" x="4451350" y="5446713"/>
          <p14:tracePt t="12891" x="4451350" y="5438775"/>
          <p14:tracePt t="12899" x="4460875" y="5438775"/>
          <p14:tracePt t="12907" x="4468813" y="5421313"/>
          <p14:tracePt t="12915" x="4486275" y="5413375"/>
          <p14:tracePt t="12931" x="4494213" y="5387975"/>
          <p14:tracePt t="12939" x="4511675" y="5370513"/>
          <p14:tracePt t="12947" x="4519613" y="5370513"/>
          <p14:tracePt t="12955" x="4529138" y="5353050"/>
          <p14:tracePt t="12963" x="4537075" y="5327650"/>
          <p14:tracePt t="12971" x="4562475" y="5302250"/>
          <p14:tracePt t="12979" x="4587875" y="5286375"/>
          <p14:tracePt t="12987" x="4605338" y="5260975"/>
          <p14:tracePt t="12995" x="4638675" y="5226050"/>
          <p14:tracePt t="13003" x="4656138" y="5208588"/>
          <p14:tracePt t="13011" x="4681538" y="5183188"/>
          <p14:tracePt t="13019" x="4732338" y="5141913"/>
          <p14:tracePt t="13027" x="4775200" y="5116513"/>
          <p14:tracePt t="13035" x="4818063" y="5073650"/>
          <p14:tracePt t="13043" x="4851400" y="5048250"/>
          <p14:tracePt t="13051" x="4876800" y="5030788"/>
          <p14:tracePt t="13059" x="4927600" y="4997450"/>
          <p14:tracePt t="13067" x="4970463" y="4972050"/>
          <p14:tracePt t="13075" x="5021263" y="4954588"/>
          <p14:tracePt t="13083" x="5046663" y="4937125"/>
          <p14:tracePt t="13091" x="5080000" y="4903788"/>
          <p14:tracePt t="13099" x="5106988" y="4886325"/>
          <p14:tracePt t="13107" x="5140325" y="4860925"/>
          <p14:tracePt t="13115" x="5173663" y="4835525"/>
          <p14:tracePt t="13123" x="5199063" y="4818063"/>
          <p14:tracePt t="13131" x="5241925" y="4792663"/>
          <p14:tracePt t="13139" x="5292725" y="4759325"/>
          <p14:tracePt t="13147" x="5327650" y="4749800"/>
          <p14:tracePt t="13155" x="5403850" y="4733925"/>
          <p14:tracePt t="13163" x="5462588" y="4708525"/>
          <p14:tracePt t="13171" x="5497513" y="4699000"/>
          <p14:tracePt t="13179" x="5538788" y="4699000"/>
          <p14:tracePt t="13187" x="5607050" y="4673600"/>
          <p14:tracePt t="13195" x="5657850" y="4673600"/>
          <p14:tracePt t="13203" x="5708650" y="4657725"/>
          <p14:tracePt t="13211" x="5768975" y="4648200"/>
          <p14:tracePt t="13219" x="5786438" y="4648200"/>
          <p14:tracePt t="13227" x="5827713" y="4648200"/>
          <p14:tracePt t="13235" x="5862638" y="4648200"/>
          <p14:tracePt t="13243" x="5905500" y="4648200"/>
          <p14:tracePt t="13251" x="5930900" y="4630738"/>
          <p14:tracePt t="13259" x="5956300" y="4630738"/>
          <p14:tracePt t="13267" x="5981700" y="4622800"/>
          <p14:tracePt t="13275" x="6007100" y="4622800"/>
          <p14:tracePt t="13283" x="6032500" y="4614863"/>
          <p14:tracePt t="13291" x="6065838" y="4597400"/>
          <p14:tracePt t="13299" x="6091238" y="4589463"/>
          <p14:tracePt t="13307" x="6108700" y="4589463"/>
          <p14:tracePt t="13315" x="6126163" y="4579938"/>
          <p14:tracePt t="13323" x="6159500" y="4579938"/>
          <p14:tracePt t="13331" x="6176963" y="4572000"/>
          <p14:tracePt t="13339" x="6202363" y="4572000"/>
          <p14:tracePt t="13347" x="6245225" y="4572000"/>
          <p14:tracePt t="13355" x="6296025" y="4554538"/>
          <p14:tracePt t="13363" x="6329363" y="4554538"/>
          <p14:tracePt t="13371" x="6354763" y="4554538"/>
          <p14:tracePt t="13379" x="6397625" y="4554538"/>
          <p14:tracePt t="13387" x="6448425" y="4546600"/>
          <p14:tracePt t="13395" x="6491288" y="4546600"/>
          <p14:tracePt t="13403" x="6524625" y="4538663"/>
          <p14:tracePt t="13411" x="6542088" y="4529138"/>
          <p14:tracePt t="13419" x="6575425" y="4529138"/>
          <p14:tracePt t="13427" x="6600825" y="4529138"/>
          <p14:tracePt t="13435" x="6626225" y="4529138"/>
          <p14:tracePt t="13443" x="6643688" y="4529138"/>
          <p14:tracePt t="13451" x="6661150" y="4529138"/>
          <p14:tracePt t="13459" x="6669088" y="4529138"/>
          <p14:tracePt t="13467" x="6686550" y="4529138"/>
          <p14:tracePt t="13475" x="6694488" y="4529138"/>
          <p14:tracePt t="13483" x="6711950" y="4529138"/>
          <p14:tracePt t="13491" x="6719888" y="4529138"/>
          <p14:tracePt t="13499" x="6754813" y="4529138"/>
          <p14:tracePt t="13507" x="6788150" y="4529138"/>
          <p14:tracePt t="13515" x="6831013" y="4529138"/>
          <p14:tracePt t="13523" x="6864350" y="4529138"/>
          <p14:tracePt t="13531" x="6907213" y="4529138"/>
          <p14:tracePt t="13539" x="6950075" y="4529138"/>
          <p14:tracePt t="13547" x="6992938" y="4529138"/>
          <p14:tracePt t="13555" x="7034213" y="4529138"/>
          <p14:tracePt t="13563" x="7077075" y="4529138"/>
          <p14:tracePt t="13571" x="7102475" y="4529138"/>
          <p14:tracePt t="13579" x="7145338" y="4529138"/>
          <p14:tracePt t="13587" x="7188200" y="4529138"/>
          <p14:tracePt t="13595" x="7229475" y="4529138"/>
          <p14:tracePt t="13603" x="7272338" y="4529138"/>
          <p14:tracePt t="13611" x="7323138" y="4529138"/>
          <p14:tracePt t="13619" x="7391400" y="4529138"/>
          <p14:tracePt t="13627" x="7416800" y="4529138"/>
          <p14:tracePt t="13635" x="7459663" y="4529138"/>
          <p14:tracePt t="13643" x="7502525" y="4546600"/>
          <p14:tracePt t="13651" x="7553325" y="4554538"/>
          <p14:tracePt t="13659" x="7586663" y="4564063"/>
          <p14:tracePt t="13667" x="7629525" y="4572000"/>
          <p14:tracePt t="13675" x="7646988" y="4579938"/>
          <p14:tracePt t="13683" x="7672388" y="4589463"/>
          <p14:tracePt t="13691" x="7705725" y="4605338"/>
          <p14:tracePt t="13699" x="7715250" y="4614863"/>
          <p14:tracePt t="13707" x="7740650" y="4640263"/>
          <p14:tracePt t="13715" x="7791450" y="4665663"/>
          <p14:tracePt t="13723" x="7807325" y="4683125"/>
          <p14:tracePt t="13731" x="7842250" y="4699000"/>
          <p14:tracePt t="13739" x="7867650" y="4724400"/>
          <p14:tracePt t="13747" x="7900988" y="4741863"/>
          <p14:tracePt t="13755" x="7935913" y="4759325"/>
          <p14:tracePt t="13763" x="7986713" y="4784725"/>
          <p14:tracePt t="13771" x="7994650" y="4802188"/>
          <p14:tracePt t="13779" x="8029575" y="4827588"/>
          <p14:tracePt t="13787" x="8062913" y="4868863"/>
          <p14:tracePt t="13795" x="8105775" y="4903788"/>
          <p14:tracePt t="13803" x="8139113" y="4946650"/>
          <p14:tracePt t="13811" x="8164513" y="4972050"/>
          <p14:tracePt t="13819" x="8232775" y="5013325"/>
          <p14:tracePt t="13827" x="8266113" y="5038725"/>
          <p14:tracePt t="13835" x="8301038" y="5064125"/>
          <p14:tracePt t="13843" x="8343900" y="5099050"/>
          <p14:tracePt t="13851" x="8377238" y="5116513"/>
          <p14:tracePt t="13859" x="8410575" y="5124450"/>
          <p14:tracePt t="13875" x="8428038" y="5132388"/>
          <p14:tracePt t="13915" x="8435975" y="5132388"/>
          <p14:tracePt t="13939" x="8453438" y="5141913"/>
          <p14:tracePt t="13963" x="8453438" y="5149850"/>
          <p14:tracePt t="13971" x="8453438" y="5157788"/>
          <p14:tracePt t="13979" x="8462963" y="5167313"/>
          <p14:tracePt t="13995" x="8470900" y="5183188"/>
          <p14:tracePt t="14003" x="8470900" y="5192713"/>
          <p14:tracePt t="14011" x="8478838" y="5208588"/>
          <p14:tracePt t="14019" x="8488363" y="5235575"/>
          <p14:tracePt t="14027" x="8513763" y="5268913"/>
          <p14:tracePt t="14035" x="8529638" y="5286375"/>
          <p14:tracePt t="14043" x="8529638" y="5311775"/>
          <p14:tracePt t="14051" x="8539163" y="5337175"/>
          <p14:tracePt t="14059" x="8547100" y="5362575"/>
          <p14:tracePt t="14067" x="8555038" y="5380038"/>
          <p14:tracePt t="14075" x="8572500" y="5413375"/>
          <p14:tracePt t="14083" x="8580438" y="5430838"/>
          <p14:tracePt t="14939" x="8580438" y="5421313"/>
          <p14:tracePt t="14947" x="8580438" y="5413375"/>
          <p14:tracePt t="14955" x="8580438" y="5405438"/>
          <p14:tracePt t="14963" x="8580438" y="5395913"/>
          <p14:tracePt t="14980" x="8580438" y="5380038"/>
          <p14:tracePt t="14987" x="8580438" y="5370513"/>
          <p14:tracePt t="15683" x="8580438" y="5362575"/>
          <p14:tracePt t="17283" x="8572500" y="5337175"/>
          <p14:tracePt t="17291" x="8564563" y="5327650"/>
          <p14:tracePt t="17299" x="8555038" y="5311775"/>
          <p14:tracePt t="17307" x="8539163" y="5294313"/>
          <p14:tracePt t="17339" x="8539163" y="5276850"/>
          <p14:tracePt t="17347" x="8539163" y="5268913"/>
          <p14:tracePt t="17451" x="8521700" y="5251450"/>
          <p14:tracePt t="17459" x="8496300" y="5226050"/>
          <p14:tracePt t="17467" x="8488363" y="5226050"/>
          <p14:tracePt t="17475" x="8478838" y="5208588"/>
          <p14:tracePt t="17483" x="8453438" y="5175250"/>
          <p14:tracePt t="17491" x="8445500" y="5157788"/>
          <p14:tracePt t="17499" x="8428038" y="5132388"/>
          <p14:tracePt t="17507" x="8402638" y="5099050"/>
          <p14:tracePt t="17515" x="8377238" y="5073650"/>
          <p14:tracePt t="17523" x="8359775" y="5056188"/>
          <p14:tracePt t="17531" x="8326438" y="5005388"/>
          <p14:tracePt t="17539" x="8283575" y="4979988"/>
          <p14:tracePt t="17547" x="8224838" y="4929188"/>
          <p14:tracePt t="17555" x="8131175" y="4868863"/>
          <p14:tracePt t="17563" x="8012113" y="4810125"/>
          <p14:tracePt t="17571" x="7885113" y="4749800"/>
          <p14:tracePt t="17579" x="7731125" y="4683125"/>
          <p14:tracePt t="17587" x="7545388" y="4614863"/>
          <p14:tracePt t="17595" x="7383463" y="4538663"/>
          <p14:tracePt t="17603" x="7188200" y="4495800"/>
          <p14:tracePt t="17611" x="7043738" y="4452938"/>
          <p14:tracePt t="17619" x="6899275" y="4419600"/>
          <p14:tracePt t="17627" x="6770688" y="4394200"/>
          <p14:tracePt t="17635" x="6618288" y="4384675"/>
          <p14:tracePt t="17643" x="6473825" y="4359275"/>
          <p14:tracePt t="17651" x="6321425" y="4359275"/>
          <p14:tracePt t="17659" x="6194425" y="4359275"/>
          <p14:tracePt t="17667" x="6065838" y="4359275"/>
          <p14:tracePt t="17675" x="5913438" y="4359275"/>
          <p14:tracePt t="17683" x="5776913" y="4359275"/>
          <p14:tracePt t="17691" x="5657850" y="4359275"/>
          <p14:tracePt t="17699" x="5530850" y="4359275"/>
          <p14:tracePt t="17707" x="5403850" y="4368800"/>
          <p14:tracePt t="17715" x="5276850" y="4384675"/>
          <p14:tracePt t="17723" x="5157788" y="4419600"/>
          <p14:tracePt t="17731" x="5046663" y="4460875"/>
          <p14:tracePt t="17739" x="4970463" y="4486275"/>
          <p14:tracePt t="17747" x="4876800" y="4521200"/>
          <p14:tracePt t="17755" x="4775200" y="4554538"/>
          <p14:tracePt t="17763" x="4689475" y="4605338"/>
          <p14:tracePt t="17771" x="4570413" y="4665663"/>
          <p14:tracePt t="17779" x="4451350" y="4699000"/>
          <p14:tracePt t="17787" x="4291013" y="4733925"/>
          <p14:tracePt t="17795" x="4171950" y="4784725"/>
          <p14:tracePt t="17803" x="4027488" y="4827588"/>
          <p14:tracePt t="17811" x="3873500" y="4878388"/>
          <p14:tracePt t="17819" x="3746500" y="4937125"/>
          <p14:tracePt t="17827" x="3627438" y="4987925"/>
          <p14:tracePt t="17835" x="3533775" y="5030788"/>
          <p14:tracePt t="17843" x="3475038" y="5091113"/>
          <p14:tracePt t="17851" x="3432175" y="5124450"/>
          <p14:tracePt t="17859" x="3406775" y="5157788"/>
          <p14:tracePt t="17867" x="3398838" y="5183188"/>
          <p14:tracePt t="17875" x="3373438" y="5218113"/>
          <p14:tracePt t="17883" x="3373438" y="5235575"/>
          <p14:tracePt t="17891" x="3363913" y="5276850"/>
          <p14:tracePt t="17899" x="3338513" y="5337175"/>
          <p14:tracePt t="17907" x="3330575" y="5387975"/>
          <p14:tracePt t="17915" x="3322638" y="5421313"/>
          <p14:tracePt t="17923" x="3313113" y="5481638"/>
          <p14:tracePt t="17931" x="3305175" y="5507038"/>
          <p14:tracePt t="17939" x="3305175" y="5565775"/>
          <p14:tracePt t="17947" x="3297238" y="5591175"/>
          <p14:tracePt t="17955" x="3279775" y="5634038"/>
          <p14:tracePt t="17963" x="3270250" y="5659438"/>
          <p14:tracePt t="17982" x="3262313" y="5694363"/>
          <p14:tracePt t="17987" x="3262313" y="5719763"/>
          <p14:tracePt t="17995" x="3262313" y="5735638"/>
          <p14:tracePt t="18003" x="3262313" y="5745163"/>
          <p14:tracePt t="18011" x="3262313" y="5753100"/>
          <p14:tracePt t="18019" x="3279775" y="5770563"/>
          <p14:tracePt t="18027" x="3305175" y="5770563"/>
          <p14:tracePt t="18035" x="3355975" y="5778500"/>
          <p14:tracePt t="18043" x="3389313" y="5788025"/>
          <p14:tracePt t="18051" x="3449638" y="5788025"/>
          <p14:tracePt t="18059" x="3500438" y="5788025"/>
          <p14:tracePt t="18067" x="3559175" y="5788025"/>
          <p14:tracePt t="18075" x="3594100" y="5788025"/>
          <p14:tracePt t="18083" x="3636963" y="5788025"/>
          <p14:tracePt t="18091" x="3662363" y="5788025"/>
          <p14:tracePt t="18099" x="3678238" y="5788025"/>
          <p14:tracePt t="18107" x="3695700" y="5778500"/>
          <p14:tracePt t="18115" x="3721100" y="5745163"/>
          <p14:tracePt t="18123" x="3746500" y="5719763"/>
          <p14:tracePt t="18131" x="3763963" y="5702300"/>
          <p14:tracePt t="18139" x="3781425" y="5659438"/>
          <p14:tracePt t="18147" x="3797300" y="5626100"/>
          <p14:tracePt t="18155" x="3806825" y="5591175"/>
          <p14:tracePt t="18163" x="3848100" y="5524500"/>
          <p14:tracePt t="18171" x="3865563" y="5489575"/>
          <p14:tracePt t="18179" x="3900488" y="5438775"/>
          <p14:tracePt t="18187" x="3908425" y="5380038"/>
          <p14:tracePt t="18195" x="3916363" y="5319713"/>
          <p14:tracePt t="18203" x="3933825" y="5243513"/>
          <p14:tracePt t="18211" x="3933825" y="5200650"/>
          <p14:tracePt t="18219" x="3933825" y="5157788"/>
          <p14:tracePt t="18227" x="3933825" y="5132388"/>
          <p14:tracePt t="18235" x="3933825" y="5116513"/>
          <p14:tracePt t="18243" x="3933825" y="5081588"/>
          <p14:tracePt t="18251" x="3925888" y="5056188"/>
          <p14:tracePt t="18259" x="3900488" y="5030788"/>
          <p14:tracePt t="18267" x="3865563" y="5013325"/>
          <p14:tracePt t="18275" x="3797300" y="4997450"/>
          <p14:tracePt t="18283" x="3738563" y="4972050"/>
          <p14:tracePt t="18291" x="3678238" y="4954588"/>
          <p14:tracePt t="18299" x="3602038" y="4929188"/>
          <p14:tracePt t="18307" x="3543300" y="4919663"/>
          <p14:tracePt t="18315" x="3449638" y="4919663"/>
          <p14:tracePt t="18323" x="3348038" y="4919663"/>
          <p14:tracePt t="18331" x="3262313" y="4919663"/>
          <p14:tracePt t="18339" x="3160713" y="4919663"/>
          <p14:tracePt t="18347" x="3067050" y="4919663"/>
          <p14:tracePt t="18355" x="2998788" y="4937125"/>
          <p14:tracePt t="18363" x="2940050" y="4954588"/>
          <p14:tracePt t="18371" x="2889250" y="4987925"/>
          <p14:tracePt t="18379" x="2863850" y="4997450"/>
          <p14:tracePt t="18387" x="2854325" y="5013325"/>
          <p14:tracePt t="18395" x="2828925" y="5038725"/>
          <p14:tracePt t="18403" x="2828925" y="5056188"/>
          <p14:tracePt t="18411" x="2828925" y="5064125"/>
          <p14:tracePt t="18419" x="2828925" y="5091113"/>
          <p14:tracePt t="18427" x="2828925" y="5106988"/>
          <p14:tracePt t="18435" x="2828925" y="5132388"/>
          <p14:tracePt t="18443" x="2828925" y="5167313"/>
          <p14:tracePt t="18451" x="2838450" y="5208588"/>
          <p14:tracePt t="18459" x="2863850" y="5235575"/>
          <p14:tracePt t="18467" x="2889250" y="5286375"/>
          <p14:tracePt t="18475" x="2922588" y="5319713"/>
          <p14:tracePt t="18483" x="2955925" y="5362575"/>
          <p14:tracePt t="18491" x="2982913" y="5380038"/>
          <p14:tracePt t="18499" x="3016250" y="5405438"/>
          <p14:tracePt t="18507" x="3049588" y="5421313"/>
          <p14:tracePt t="18515" x="3117850" y="5456238"/>
          <p14:tracePt t="18523" x="3135313" y="5464175"/>
          <p14:tracePt t="18531" x="3178175" y="5464175"/>
          <p14:tracePt t="18539" x="3194050" y="5464175"/>
          <p14:tracePt t="18547" x="3219450" y="5464175"/>
          <p14:tracePt t="18555" x="3244850" y="5456238"/>
          <p14:tracePt t="18563" x="3254375" y="5438775"/>
          <p14:tracePt t="18571" x="3297238" y="5405438"/>
          <p14:tracePt t="18579" x="3330575" y="5380038"/>
          <p14:tracePt t="18587" x="3363913" y="5345113"/>
          <p14:tracePt t="18595" x="3389313" y="5311775"/>
          <p14:tracePt t="18603" x="3424238" y="5260975"/>
          <p14:tracePt t="18611" x="3441700" y="5208588"/>
          <p14:tracePt t="18619" x="3441700" y="5175250"/>
          <p14:tracePt t="18627" x="3441700" y="5132388"/>
          <p14:tracePt t="18635" x="3441700" y="5106988"/>
          <p14:tracePt t="18643" x="3441700" y="5081588"/>
          <p14:tracePt t="18651" x="3414713" y="5048250"/>
          <p14:tracePt t="18659" x="3338513" y="5005388"/>
          <p14:tracePt t="18667" x="3287713" y="4979988"/>
          <p14:tracePt t="18675" x="3244850" y="4972050"/>
          <p14:tracePt t="18683" x="3143250" y="4937125"/>
          <p14:tracePt t="18691" x="3100388" y="4937125"/>
          <p14:tracePt t="18699" x="3049588" y="4937125"/>
          <p14:tracePt t="18707" x="2982913" y="4937125"/>
          <p14:tracePt t="18715" x="2940050" y="4937125"/>
          <p14:tracePt t="18723" x="2897188" y="4937125"/>
          <p14:tracePt t="18731" x="2854325" y="4937125"/>
          <p14:tracePt t="18739" x="2820988" y="4937125"/>
          <p14:tracePt t="18747" x="2786063" y="4954588"/>
          <p14:tracePt t="18755" x="2778125" y="4962525"/>
          <p14:tracePt t="18763" x="2752725" y="4979988"/>
          <p14:tracePt t="18771" x="2752725" y="4987925"/>
          <p14:tracePt t="18779" x="2744788" y="5030788"/>
          <p14:tracePt t="18787" x="2744788" y="5048250"/>
          <p14:tracePt t="18795" x="2744788" y="5073650"/>
          <p14:tracePt t="18803" x="2744788" y="5106988"/>
          <p14:tracePt t="18811" x="2744788" y="5149850"/>
          <p14:tracePt t="18819" x="2760663" y="5175250"/>
          <p14:tracePt t="18827" x="2795588" y="5218113"/>
          <p14:tracePt t="18835" x="2828925" y="5268913"/>
          <p14:tracePt t="18843" x="2846388" y="5294313"/>
          <p14:tracePt t="18851" x="2889250" y="5327650"/>
          <p14:tracePt t="18859" x="2905125" y="5345113"/>
          <p14:tracePt t="18867" x="2930525" y="5362575"/>
          <p14:tracePt t="18987" x="2922588" y="5353050"/>
          <p14:tracePt t="18995" x="2905125" y="5345113"/>
          <p14:tracePt t="19003" x="2889250" y="5337175"/>
          <p14:tracePt t="19011" x="2889250" y="5327650"/>
          <p14:tracePt t="19027" x="2879725" y="5327650"/>
          <p14:tracePt t="20451" x="2879725" y="5319713"/>
          <p14:tracePt t="20459" x="2905125" y="5294313"/>
          <p14:tracePt t="20467" x="2930525" y="5276850"/>
          <p14:tracePt t="20475" x="2955925" y="5276850"/>
          <p14:tracePt t="20491" x="2965450" y="5260975"/>
          <p14:tracePt t="20507" x="2973388" y="5251450"/>
          <p14:tracePt t="20555" x="2982913" y="5243513"/>
          <p14:tracePt t="20571" x="3024188" y="5226050"/>
          <p14:tracePt t="20579" x="3084513" y="5208588"/>
          <p14:tracePt t="20587" x="3160713" y="5175250"/>
          <p14:tracePt t="20595" x="3211513" y="5157788"/>
          <p14:tracePt t="20603" x="3287713" y="5124450"/>
          <p14:tracePt t="20611" x="3348038" y="5099050"/>
          <p14:tracePt t="20619" x="3398838" y="5056188"/>
          <p14:tracePt t="20627" x="3475038" y="5038725"/>
          <p14:tracePt t="20635" x="3508375" y="5013325"/>
          <p14:tracePt t="20643" x="3559175" y="4987925"/>
          <p14:tracePt t="20651" x="3576638" y="4979988"/>
          <p14:tracePt t="20659" x="3602038" y="4972050"/>
          <p14:tracePt t="20667" x="3636963" y="4954588"/>
          <p14:tracePt t="20675" x="3695700" y="4929188"/>
          <p14:tracePt t="20683" x="3721100" y="4911725"/>
          <p14:tracePt t="20691" x="3746500" y="4903788"/>
          <p14:tracePt t="20699" x="3771900" y="4886325"/>
          <p14:tracePt t="20707" x="3797300" y="4878388"/>
          <p14:tracePt t="20715" x="3806825" y="4868863"/>
          <p14:tracePt t="20723" x="3840163" y="4843463"/>
          <p14:tracePt t="20731" x="3883025" y="4827588"/>
          <p14:tracePt t="20739" x="3916363" y="4792663"/>
          <p14:tracePt t="20747" x="3951288" y="4775200"/>
          <p14:tracePt t="20755" x="4002088" y="4749800"/>
          <p14:tracePt t="20763" x="4044950" y="4741863"/>
          <p14:tracePt t="20771" x="4121150" y="4708525"/>
          <p14:tracePt t="20779" x="4171950" y="4691063"/>
          <p14:tracePt t="20787" x="4214813" y="4683125"/>
          <p14:tracePt t="20795" x="4273550" y="4657725"/>
          <p14:tracePt t="20803" x="4341813" y="4640263"/>
          <p14:tracePt t="20811" x="4384675" y="4640263"/>
          <p14:tracePt t="20819" x="4443413" y="4630738"/>
          <p14:tracePt t="20827" x="4486275" y="4605338"/>
          <p14:tracePt t="20835" x="4562475" y="4589463"/>
          <p14:tracePt t="20843" x="4621213" y="4579938"/>
          <p14:tracePt t="20851" x="4673600" y="4554538"/>
          <p14:tracePt t="20859" x="4732338" y="4538663"/>
          <p14:tracePt t="20867" x="4783138" y="4529138"/>
          <p14:tracePt t="20875" x="4843463" y="4513263"/>
          <p14:tracePt t="20883" x="4902200" y="4486275"/>
          <p14:tracePt t="20891" x="4945063" y="4486275"/>
          <p14:tracePt t="20899" x="4995863" y="4478338"/>
          <p14:tracePt t="20907" x="5054600" y="4460875"/>
          <p14:tracePt t="20915" x="5114925" y="4452938"/>
          <p14:tracePt t="20923" x="5157788" y="4452938"/>
          <p14:tracePt t="20931" x="5216525" y="4452938"/>
          <p14:tracePt t="20939" x="5276850" y="4435475"/>
          <p14:tracePt t="20947" x="5360988" y="4427538"/>
          <p14:tracePt t="20955" x="5421313" y="4410075"/>
          <p14:tracePt t="20963" x="5505450" y="4410075"/>
          <p14:tracePt t="20971" x="5581650" y="4410075"/>
          <p14:tracePt t="20979" x="5649913" y="4394200"/>
          <p14:tracePt t="20987" x="5726113" y="4394200"/>
          <p14:tracePt t="20995" x="5794375" y="4394200"/>
          <p14:tracePt t="21003" x="5870575" y="4384675"/>
          <p14:tracePt t="21011" x="5938838" y="4384675"/>
          <p14:tracePt t="21032" x="6057900" y="4359275"/>
          <p14:tracePt t="21035" x="6134100" y="4341813"/>
          <p14:tracePt t="21043" x="6176963" y="4341813"/>
          <p14:tracePt t="21051" x="6219825" y="4341813"/>
          <p14:tracePt t="21059" x="6261100" y="4341813"/>
          <p14:tracePt t="21067" x="6296025" y="4341813"/>
          <p14:tracePt t="21075" x="6311900" y="4341813"/>
          <p14:tracePt t="21083" x="6329363" y="4341813"/>
          <p14:tracePt t="21091" x="6354763" y="4341813"/>
          <p14:tracePt t="21099" x="6372225" y="4341813"/>
          <p14:tracePt t="21107" x="6389688" y="4341813"/>
          <p14:tracePt t="21115" x="6423025" y="4341813"/>
          <p14:tracePt t="21123" x="6465888" y="4341813"/>
          <p14:tracePt t="21131" x="6524625" y="4341813"/>
          <p14:tracePt t="21139" x="6550025" y="4341813"/>
          <p14:tracePt t="21147" x="6610350" y="4341813"/>
          <p14:tracePt t="21155" x="6653213" y="4341813"/>
          <p14:tracePt t="21163" x="6694488" y="4341813"/>
          <p14:tracePt t="21171" x="6754813" y="4341813"/>
          <p14:tracePt t="21179" x="6823075" y="4341813"/>
          <p14:tracePt t="21187" x="6881813" y="4341813"/>
          <p14:tracePt t="21195" x="6983413" y="4351338"/>
          <p14:tracePt t="21203" x="7059613" y="4368800"/>
          <p14:tracePt t="21211" x="7127875" y="4376738"/>
          <p14:tracePt t="21219" x="7229475" y="4419600"/>
          <p14:tracePt t="21227" x="7366000" y="4460875"/>
          <p14:tracePt t="21235" x="7493000" y="4495800"/>
          <p14:tracePt t="21243" x="7612063" y="4546600"/>
          <p14:tracePt t="21251" x="7697788" y="4579938"/>
          <p14:tracePt t="21259" x="7799388" y="4614863"/>
          <p14:tracePt t="21267" x="7910513" y="4673600"/>
          <p14:tracePt t="21275" x="8012113" y="4716463"/>
          <p14:tracePt t="21283" x="8096250" y="4759325"/>
          <p14:tracePt t="21291" x="8189913" y="4784725"/>
          <p14:tracePt t="21299" x="8266113" y="4827588"/>
          <p14:tracePt t="21307" x="8343900" y="4860925"/>
          <p14:tracePt t="21315" x="8420100" y="4894263"/>
          <p14:tracePt t="21323" x="8496300" y="4929188"/>
          <p14:tracePt t="21331" x="8580438" y="4979988"/>
          <p14:tracePt t="21339" x="8658225" y="5022850"/>
          <p14:tracePt t="21347" x="8724900" y="5056188"/>
          <p14:tracePt t="21355" x="8802688" y="5116513"/>
          <p14:tracePt t="21363" x="8904288" y="5183188"/>
          <p14:tracePt t="21371" x="8963025" y="5235575"/>
          <p14:tracePt t="21379" x="9039225" y="5319713"/>
          <p14:tracePt t="21387" x="9091613" y="5353050"/>
          <p14:tracePt t="21395" x="9167813" y="5421313"/>
          <p14:tracePt t="21403" x="9201150" y="5464175"/>
          <p14:tracePt t="21411" x="9236075" y="5514975"/>
          <p14:tracePt t="21419" x="9269413" y="5591175"/>
          <p14:tracePt t="21427" x="9277350" y="5600700"/>
          <p14:tracePt t="21435" x="9286875" y="5641975"/>
          <p14:tracePt t="21443" x="9294813" y="5659438"/>
          <p14:tracePt t="21451" x="9312275" y="5694363"/>
          <p14:tracePt t="21459" x="9320213" y="5727700"/>
          <p14:tracePt t="21467" x="9328150" y="5745163"/>
          <p14:tracePt t="21475" x="9328150" y="5761038"/>
          <p14:tracePt t="21483" x="9353550" y="5788025"/>
          <p14:tracePt t="21491" x="9353550" y="5813425"/>
          <p14:tracePt t="21499" x="9363075" y="5821363"/>
          <p14:tracePt t="21507" x="9371013" y="5829300"/>
          <p14:tracePt t="21515" x="9371013" y="5846763"/>
          <p14:tracePt t="21523" x="9380538" y="5854700"/>
          <p14:tracePt t="23195" x="9388475" y="5864225"/>
          <p14:tracePt t="23203" x="9413875" y="5864225"/>
          <p14:tracePt t="23211" x="9456738" y="5864225"/>
          <p14:tracePt t="23219" x="9507538" y="5864225"/>
          <p14:tracePt t="23227" x="9558338" y="5864225"/>
          <p14:tracePt t="23235" x="9601200" y="5864225"/>
          <p14:tracePt t="23243" x="9652000" y="5864225"/>
          <p14:tracePt t="23251" x="9667875" y="5864225"/>
          <p14:tracePt t="23259" x="9710738" y="5864225"/>
          <p14:tracePt t="23267" x="9753600" y="5864225"/>
          <p14:tracePt t="23275" x="9779000" y="5864225"/>
          <p14:tracePt t="23283" x="9804400" y="5864225"/>
          <p14:tracePt t="23291" x="9812338" y="5864225"/>
          <p14:tracePt t="23299" x="9839325" y="5864225"/>
          <p14:tracePt t="23307" x="9864725" y="5864225"/>
          <p14:tracePt t="23315" x="9890125" y="5864225"/>
          <p14:tracePt t="23323" x="9915525" y="5864225"/>
          <p14:tracePt t="23331" x="9931400" y="5864225"/>
          <p14:tracePt t="23339" x="9966325" y="5864225"/>
          <p14:tracePt t="23347" x="9999663" y="5846763"/>
          <p14:tracePt t="23355" x="10042525" y="5846763"/>
          <p14:tracePt t="23363" x="10075863" y="5838825"/>
          <p14:tracePt t="23371" x="10093325" y="5829300"/>
          <p14:tracePt t="23379" x="10144125" y="5803900"/>
          <p14:tracePt t="23387" x="10153650" y="5795963"/>
          <p14:tracePt t="23395" x="10179050" y="5778500"/>
          <p14:tracePt t="23403" x="10194925" y="5770563"/>
          <p14:tracePt t="23411" x="10204450" y="5761038"/>
          <p14:tracePt t="23419" x="10212388" y="5753100"/>
          <p14:tracePt t="23427" x="10220325" y="5745163"/>
          <p14:tracePt t="23435" x="10237788" y="5745163"/>
          <p14:tracePt t="23451" x="10245725" y="5727700"/>
          <p14:tracePt t="23467" x="10255250" y="5719763"/>
          <p14:tracePt t="23483" x="10263188" y="5702300"/>
          <p14:tracePt t="23491" x="10263188" y="5694363"/>
          <p14:tracePt t="23499" x="10271125" y="5684838"/>
          <p14:tracePt t="23507" x="10280650" y="5676900"/>
          <p14:tracePt t="23515" x="10280650" y="5668963"/>
          <p14:tracePt t="23523" x="10298113" y="5651500"/>
          <p14:tracePt t="23531" x="10298113" y="5641975"/>
          <p14:tracePt t="23539" x="10298113" y="5626100"/>
          <p14:tracePt t="23547" x="10306050" y="5626100"/>
          <p14:tracePt t="23555" x="10306050" y="5608638"/>
          <p14:tracePt t="23563" x="10306050" y="5600700"/>
          <p14:tracePt t="23571" x="10313988" y="5583238"/>
          <p14:tracePt t="23579" x="10313988" y="5565775"/>
          <p14:tracePt t="23587" x="10323513" y="5557838"/>
          <p14:tracePt t="23595" x="10323513" y="5540375"/>
          <p14:tracePt t="23603" x="10339388" y="5514975"/>
          <p14:tracePt t="23611" x="10339388" y="5507038"/>
          <p14:tracePt t="23619" x="10339388" y="5489575"/>
          <p14:tracePt t="23627" x="10339388" y="5481638"/>
          <p14:tracePt t="23635" x="10339388" y="5464175"/>
          <p14:tracePt t="23643" x="10339388" y="5446713"/>
          <p14:tracePt t="23651" x="10339388" y="5430838"/>
          <p14:tracePt t="23659" x="10339388" y="5413375"/>
          <p14:tracePt t="23667" x="10348913" y="5380038"/>
          <p14:tracePt t="23675" x="10348913" y="5345113"/>
          <p14:tracePt t="23699" x="10348913" y="5337175"/>
          <p14:tracePt t="23707" x="10348913" y="5319713"/>
          <p14:tracePt t="23723" x="10348913" y="5311775"/>
          <p14:tracePt t="23731" x="10356850" y="5302250"/>
          <p14:tracePt t="23747" x="10356850" y="5294313"/>
          <p14:tracePt t="23771" x="10356850" y="5286375"/>
          <p14:tracePt t="23819" x="10356850" y="5276850"/>
          <p14:tracePt t="24275" x="10356850" y="5268913"/>
          <p14:tracePt t="26131" x="10374313" y="5268913"/>
          <p14:tracePt t="26171" x="10382250" y="5268913"/>
          <p14:tracePt t="26179" x="10399713" y="5268913"/>
          <p14:tracePt t="26195" x="10407650" y="5268913"/>
          <p14:tracePt t="26203" x="10425113" y="5276850"/>
          <p14:tracePt t="26211" x="10442575" y="5286375"/>
          <p14:tracePt t="26227" x="10467975" y="5286375"/>
          <p14:tracePt t="26235" x="10483850" y="5286375"/>
          <p14:tracePt t="26243" x="10509250" y="5286375"/>
          <p14:tracePt t="26251" x="10526713" y="5286375"/>
          <p14:tracePt t="26259" x="10534650" y="5286375"/>
          <p14:tracePt t="26267" x="10544175" y="5286375"/>
          <p14:tracePt t="26747" x="10552113" y="5294313"/>
          <p14:tracePt t="26755" x="10534650" y="5319713"/>
          <p14:tracePt t="26763" x="10501313" y="5337175"/>
          <p14:tracePt t="26851" x="10483850" y="5353050"/>
          <p14:tracePt t="26859" x="10467975" y="5353050"/>
          <p14:tracePt t="26867" x="10467975" y="5362575"/>
          <p14:tracePt t="26875" x="10458450" y="5362575"/>
          <p14:tracePt t="26883" x="10442575" y="5362575"/>
          <p14:tracePt t="26899" x="10433050" y="5362575"/>
          <p14:tracePt t="26915" x="10425113" y="5362575"/>
          <p14:tracePt t="27131" x="10433050" y="5362575"/>
          <p14:tracePt t="27139" x="10433050" y="5353050"/>
          <p14:tracePt t="27163" x="10442575" y="5353050"/>
          <p14:tracePt t="27179" x="10458450" y="5353050"/>
          <p14:tracePt t="27259" x="10467975" y="5353050"/>
          <p14:tracePt t="27267" x="10475913" y="5353050"/>
          <p14:tracePt t="27275" x="10483850" y="5345113"/>
          <p14:tracePt t="27299" x="10493375" y="5337175"/>
          <p14:tracePt t="27307" x="10501313" y="5319713"/>
          <p14:tracePt t="27331" x="10509250" y="5294313"/>
          <p14:tracePt t="27347" x="10509250" y="5286375"/>
          <p14:tracePt t="27355" x="10509250" y="5260975"/>
          <p14:tracePt t="27371" x="10509250" y="5251450"/>
          <p14:tracePt t="27379" x="10509250" y="5235575"/>
          <p14:tracePt t="27387" x="10509250" y="5218113"/>
          <p14:tracePt t="27395" x="10509250" y="5192713"/>
          <p14:tracePt t="27403" x="10509250" y="5183188"/>
          <p14:tracePt t="27411" x="10501313" y="5167313"/>
          <p14:tracePt t="27419" x="10493375" y="5157788"/>
          <p14:tracePt t="27427" x="10493375" y="5141913"/>
          <p14:tracePt t="27435" x="10483850" y="5124450"/>
          <p14:tracePt t="27443" x="10475913" y="5116513"/>
          <p14:tracePt t="27451" x="10458450" y="5106988"/>
          <p14:tracePt t="27467" x="10458450" y="5099050"/>
          <p14:tracePt t="27475" x="10450513" y="5091113"/>
          <p14:tracePt t="27499" x="10442575" y="5081588"/>
          <p14:tracePt t="27515" x="10433050" y="5081588"/>
          <p14:tracePt t="27531" x="10433050" y="5073650"/>
          <p14:tracePt t="27547" x="10415588" y="5064125"/>
          <p14:tracePt t="27555" x="10399713" y="5056188"/>
          <p14:tracePt t="27571" x="10399713" y="5048250"/>
          <p14:tracePt t="27579" x="10374313" y="5038725"/>
          <p14:tracePt t="27587" x="10356850" y="5022850"/>
          <p14:tracePt t="27603" x="10339388" y="5013325"/>
          <p14:tracePt t="27611" x="10331450" y="5005388"/>
          <p14:tracePt t="27619" x="10323513" y="4997450"/>
          <p14:tracePt t="27627" x="10313988" y="4997450"/>
          <p14:tracePt t="27635" x="10306050" y="4987925"/>
          <p14:tracePt t="27651" x="10298113" y="4979988"/>
          <p14:tracePt t="27659" x="10288588" y="4972050"/>
          <p14:tracePt t="27667" x="10255250" y="4954588"/>
          <p14:tracePt t="27675" x="10237788" y="4954588"/>
          <p14:tracePt t="27683" x="10212388" y="4946650"/>
          <p14:tracePt t="27691" x="10186988" y="4946650"/>
          <p14:tracePt t="27699" x="10186988" y="4937125"/>
          <p14:tracePt t="27715" x="10179050" y="4937125"/>
          <p14:tracePt t="27723" x="10161588" y="4937125"/>
          <p14:tracePt t="27731" x="10144125" y="4937125"/>
          <p14:tracePt t="27739" x="10126663" y="4937125"/>
          <p14:tracePt t="27755" x="10118725" y="4937125"/>
          <p14:tracePt t="27763" x="10101263" y="4937125"/>
          <p14:tracePt t="27771" x="10085388" y="4946650"/>
          <p14:tracePt t="27779" x="10075863" y="4946650"/>
          <p14:tracePt t="27787" x="10059988" y="4972050"/>
          <p14:tracePt t="27795" x="10042525" y="4987925"/>
          <p14:tracePt t="27803" x="10025063" y="4997450"/>
          <p14:tracePt t="27811" x="10009188" y="5013325"/>
          <p14:tracePt t="27819" x="10009188" y="5022850"/>
          <p14:tracePt t="27827" x="9999663" y="5038725"/>
          <p14:tracePt t="27835" x="9991725" y="5038725"/>
          <p14:tracePt t="27843" x="9983788" y="5056188"/>
          <p14:tracePt t="27851" x="9974263" y="5064125"/>
          <p14:tracePt t="27859" x="9966325" y="5091113"/>
          <p14:tracePt t="27875" x="9956800" y="5106988"/>
          <p14:tracePt t="27883" x="9948863" y="5116513"/>
          <p14:tracePt t="27891" x="9940925" y="5124450"/>
          <p14:tracePt t="27907" x="9940925" y="5132388"/>
          <p14:tracePt t="27915" x="9940925" y="5149850"/>
          <p14:tracePt t="27923" x="9940925" y="5157788"/>
          <p14:tracePt t="27931" x="9940925" y="5167313"/>
          <p14:tracePt t="27939" x="9940925" y="5175250"/>
          <p14:tracePt t="27947" x="9940925" y="5192713"/>
          <p14:tracePt t="27971" x="9940925" y="5208588"/>
          <p14:tracePt t="27988" x="9948863" y="5226050"/>
          <p14:tracePt t="27995" x="9966325" y="5243513"/>
          <p14:tracePt t="28019" x="9983788" y="5251450"/>
          <p14:tracePt t="28027" x="9991725" y="5260975"/>
          <p14:tracePt t="28035" x="9991725" y="5268913"/>
          <p14:tracePt t="28043" x="10009188" y="5268913"/>
          <p14:tracePt t="28051" x="10034588" y="5268913"/>
          <p14:tracePt t="28059" x="10042525" y="5268913"/>
          <p14:tracePt t="28067" x="10050463" y="5276850"/>
          <p14:tracePt t="28075" x="10075863" y="5276850"/>
          <p14:tracePt t="28083" x="10110788" y="5294313"/>
          <p14:tracePt t="28091" x="10126663" y="5294313"/>
          <p14:tracePt t="28099" x="10161588" y="5294313"/>
          <p14:tracePt t="28107" x="10186988" y="5294313"/>
          <p14:tracePt t="28115" x="10204450" y="5294313"/>
          <p14:tracePt t="28123" x="10237788" y="5294313"/>
          <p14:tracePt t="28131" x="10245725" y="5294313"/>
          <p14:tracePt t="28139" x="10271125" y="5294313"/>
          <p14:tracePt t="28147" x="10280650" y="5294313"/>
          <p14:tracePt t="28155" x="10298113" y="5294313"/>
          <p14:tracePt t="28163" x="10313988" y="5294313"/>
          <p14:tracePt t="28179" x="10339388" y="5294313"/>
          <p14:tracePt t="28187" x="10356850" y="5286375"/>
          <p14:tracePt t="28195" x="10374313" y="5286375"/>
          <p14:tracePt t="28203" x="10399713" y="5276850"/>
          <p14:tracePt t="28219" x="10415588" y="5268913"/>
          <p14:tracePt t="28227" x="10433050" y="5260975"/>
          <p14:tracePt t="28235" x="10458450" y="5251450"/>
          <p14:tracePt t="28243" x="10467975" y="5243513"/>
          <p14:tracePt t="28251" x="10475913" y="5235575"/>
          <p14:tracePt t="28259" x="10501313" y="5208588"/>
          <p14:tracePt t="28267" x="10518775" y="5208588"/>
          <p14:tracePt t="28275" x="10552113" y="5192713"/>
          <p14:tracePt t="28283" x="10552113" y="5183188"/>
          <p14:tracePt t="28291" x="10569575" y="5167313"/>
          <p14:tracePt t="28307" x="10594975" y="5141913"/>
          <p14:tracePt t="28315" x="10602913" y="5141913"/>
          <p14:tracePt t="28323" x="10602913" y="5124450"/>
          <p14:tracePt t="28331" x="10612438" y="5106988"/>
          <p14:tracePt t="28339" x="10620375" y="5091113"/>
          <p14:tracePt t="28347" x="10628313" y="5073650"/>
          <p14:tracePt t="28355" x="10628313" y="5048250"/>
          <p14:tracePt t="28363" x="10645775" y="5022850"/>
          <p14:tracePt t="28371" x="10645775" y="5013325"/>
          <p14:tracePt t="28379" x="10645775" y="4987925"/>
          <p14:tracePt t="28387" x="10645775" y="4979988"/>
          <p14:tracePt t="28395" x="10645775" y="4962525"/>
          <p14:tracePt t="28403" x="10645775" y="4937125"/>
          <p14:tracePt t="28419" x="10645775" y="4929188"/>
          <p14:tracePt t="28427" x="10637838" y="4911725"/>
          <p14:tracePt t="28443" x="10612438" y="4894263"/>
          <p14:tracePt t="28451" x="10602913" y="4886325"/>
          <p14:tracePt t="28459" x="10594975" y="4886325"/>
          <p14:tracePt t="28467" x="10577513" y="4878388"/>
          <p14:tracePt t="28475" x="10552113" y="4868863"/>
          <p14:tracePt t="28483" x="10544175" y="4868863"/>
          <p14:tracePt t="28491" x="10509250" y="4860925"/>
          <p14:tracePt t="28499" x="10475913" y="4852988"/>
          <p14:tracePt t="28507" x="10467975" y="4852988"/>
          <p14:tracePt t="28515" x="10433050" y="4843463"/>
          <p14:tracePt t="28523" x="10425113" y="4843463"/>
          <p14:tracePt t="28531" x="10407650" y="4827588"/>
          <p14:tracePt t="28539" x="10390188" y="4827588"/>
          <p14:tracePt t="28547" x="10382250" y="4827588"/>
          <p14:tracePt t="28555" x="10374313" y="4827588"/>
          <p14:tracePt t="28563" x="10356850" y="4827588"/>
          <p14:tracePt t="28571" x="10348913" y="4827588"/>
          <p14:tracePt t="28579" x="10331450" y="4827588"/>
          <p14:tracePt t="28587" x="10323513" y="4827588"/>
          <p14:tracePt t="28595" x="10306050" y="4827588"/>
          <p14:tracePt t="28603" x="10288588" y="4827588"/>
          <p14:tracePt t="28611" x="10271125" y="4827588"/>
          <p14:tracePt t="28619" x="10245725" y="4835525"/>
          <p14:tracePt t="28627" x="10212388" y="4835525"/>
          <p14:tracePt t="28635" x="10186988" y="4843463"/>
          <p14:tracePt t="28643" x="10161588" y="4860925"/>
          <p14:tracePt t="28651" x="10118725" y="4868863"/>
          <p14:tracePt t="28659" x="10101263" y="4878388"/>
          <p14:tracePt t="28667" x="10093325" y="4878388"/>
          <p14:tracePt t="28675" x="10050463" y="4886325"/>
          <p14:tracePt t="28683" x="10042525" y="4903788"/>
          <p14:tracePt t="28691" x="10017125" y="4919663"/>
          <p14:tracePt t="28699" x="9999663" y="4929188"/>
          <p14:tracePt t="28707" x="9974263" y="4954588"/>
          <p14:tracePt t="28723" x="9966325" y="4972050"/>
          <p14:tracePt t="28731" x="9966325" y="4979988"/>
          <p14:tracePt t="28739" x="9948863" y="5013325"/>
          <p14:tracePt t="28747" x="9948863" y="5022850"/>
          <p14:tracePt t="28755" x="9948863" y="5048250"/>
          <p14:tracePt t="28763" x="9948863" y="5081588"/>
          <p14:tracePt t="28771" x="9948863" y="5091113"/>
          <p14:tracePt t="28779" x="9948863" y="5106988"/>
          <p14:tracePt t="28787" x="9948863" y="5124450"/>
          <p14:tracePt t="28795" x="9948863" y="5132388"/>
          <p14:tracePt t="28803" x="9948863" y="5141913"/>
          <p14:tracePt t="28811" x="9948863" y="5157788"/>
          <p14:tracePt t="28827" x="9948863" y="5183188"/>
          <p14:tracePt t="28835" x="9948863" y="5192713"/>
          <p14:tracePt t="28843" x="9948863" y="5208588"/>
          <p14:tracePt t="28851" x="9948863" y="5226050"/>
          <p14:tracePt t="28859" x="9956800" y="5243513"/>
          <p14:tracePt t="28867" x="9956800" y="5251450"/>
          <p14:tracePt t="28875" x="9974263" y="5268913"/>
          <p14:tracePt t="28883" x="9983788" y="5268913"/>
          <p14:tracePt t="28891" x="9991725" y="5286375"/>
          <p14:tracePt t="28899" x="9999663" y="5294313"/>
          <p14:tracePt t="28907" x="10009188" y="5294313"/>
          <p14:tracePt t="28923" x="10017125" y="5294313"/>
          <p14:tracePt t="28931" x="10034588" y="5294313"/>
          <p14:tracePt t="28939" x="10050463" y="5294313"/>
          <p14:tracePt t="28947" x="10075863" y="5294313"/>
          <p14:tracePt t="28955" x="10085388" y="5302250"/>
          <p14:tracePt t="28963" x="10110788" y="5302250"/>
          <p14:tracePt t="28971" x="10118725" y="5302250"/>
          <p14:tracePt t="28979" x="10126663" y="5302250"/>
          <p14:tracePt t="28987" x="10144125" y="5302250"/>
          <p14:tracePt t="28995" x="10161588" y="5302250"/>
          <p14:tracePt t="29003" x="10186988" y="5302250"/>
          <p14:tracePt t="29011" x="10220325" y="5302250"/>
          <p14:tracePt t="29019" x="10255250" y="5302250"/>
          <p14:tracePt t="29027" x="10271125" y="5302250"/>
          <p14:tracePt t="29035" x="10306050" y="5302250"/>
          <p14:tracePt t="29043" x="10339388" y="5302250"/>
          <p14:tracePt t="29051" x="10356850" y="5302250"/>
          <p14:tracePt t="29059" x="10374313" y="5302250"/>
          <p14:tracePt t="29067" x="10399713" y="5302250"/>
          <p14:tracePt t="29075" x="10415588" y="5302250"/>
          <p14:tracePt t="29083" x="10425113" y="5294313"/>
          <p14:tracePt t="29091" x="10433050" y="5294313"/>
          <p14:tracePt t="29107" x="10442575" y="5286375"/>
          <p14:tracePt t="29115" x="10442575" y="5276850"/>
          <p14:tracePt t="29123" x="10458450" y="5268913"/>
          <p14:tracePt t="29131" x="10458450" y="5260975"/>
          <p14:tracePt t="29139" x="10458450" y="5251450"/>
          <p14:tracePt t="29147" x="10467975" y="5226050"/>
          <p14:tracePt t="29155" x="10475913" y="5218113"/>
          <p14:tracePt t="29163" x="10483850" y="5200650"/>
          <p14:tracePt t="29171" x="10493375" y="5192713"/>
          <p14:tracePt t="29187" x="10493375" y="5183188"/>
          <p14:tracePt t="29195" x="10493375" y="5175250"/>
          <p14:tracePt t="29203" x="10501313" y="5157788"/>
          <p14:tracePt t="29211" x="10501313" y="5141913"/>
          <p14:tracePt t="29219" x="10501313" y="5132388"/>
          <p14:tracePt t="29227" x="10501313" y="5116513"/>
          <p14:tracePt t="29235" x="10501313" y="5106988"/>
          <p14:tracePt t="29243" x="10501313" y="5091113"/>
          <p14:tracePt t="29251" x="10483850" y="5064125"/>
          <p14:tracePt t="29259" x="10475913" y="5048250"/>
          <p14:tracePt t="29267" x="10467975" y="5022850"/>
          <p14:tracePt t="29275" x="10467975" y="5005388"/>
          <p14:tracePt t="29283" x="10433050" y="4972050"/>
          <p14:tracePt t="29291" x="10433050" y="4962525"/>
          <p14:tracePt t="29299" x="10433050" y="4954588"/>
          <p14:tracePt t="29307" x="10415588" y="4937125"/>
          <p14:tracePt t="29315" x="10407650" y="4929188"/>
          <p14:tracePt t="29323" x="10407650" y="4919663"/>
          <p14:tracePt t="29331" x="10399713" y="4919663"/>
          <p14:tracePt t="29347" x="10382250" y="4903788"/>
          <p14:tracePt t="29355" x="10382250" y="4894263"/>
          <p14:tracePt t="29363" x="10364788" y="4894263"/>
          <p14:tracePt t="29371" x="10348913" y="4894263"/>
          <p14:tracePt t="29379" x="10339388" y="4886325"/>
          <p14:tracePt t="29387" x="10331450" y="4886325"/>
          <p14:tracePt t="29395" x="10313988" y="4886325"/>
          <p14:tracePt t="29403" x="10280650" y="4886325"/>
          <p14:tracePt t="29411" x="10263188" y="4868863"/>
          <p14:tracePt t="29419" x="10255250" y="4868863"/>
          <p14:tracePt t="29427" x="10237788" y="4868863"/>
          <p14:tracePt t="29435" x="10220325" y="4868863"/>
          <p14:tracePt t="29443" x="10204450" y="4878388"/>
          <p14:tracePt t="29451" x="10186988" y="4886325"/>
          <p14:tracePt t="29459" x="10153650" y="4903788"/>
          <p14:tracePt t="29467" x="10126663" y="4911725"/>
          <p14:tracePt t="29475" x="10110788" y="4911725"/>
          <p14:tracePt t="29483" x="10093325" y="4919663"/>
          <p14:tracePt t="29491" x="10075863" y="4937125"/>
          <p14:tracePt t="29499" x="10067925" y="4946650"/>
          <p14:tracePt t="29507" x="10059988" y="4954588"/>
          <p14:tracePt t="29515" x="10050463" y="4962525"/>
          <p14:tracePt t="29523" x="10034588" y="4979988"/>
          <p14:tracePt t="29531" x="10025063" y="4987925"/>
          <p14:tracePt t="29539" x="10017125" y="4997450"/>
          <p14:tracePt t="29547" x="9999663" y="5013325"/>
          <p14:tracePt t="29555" x="9991725" y="5038725"/>
          <p14:tracePt t="29563" x="9983788" y="5048250"/>
          <p14:tracePt t="29571" x="9974263" y="5056188"/>
          <p14:tracePt t="29579" x="9974263" y="5073650"/>
          <p14:tracePt t="29587" x="9966325" y="5081588"/>
          <p14:tracePt t="29595" x="9956800" y="5091113"/>
          <p14:tracePt t="29603" x="9956800" y="5106988"/>
          <p14:tracePt t="29611" x="9956800" y="5116513"/>
          <p14:tracePt t="29619" x="9956800" y="5124450"/>
          <p14:tracePt t="29627" x="9956800" y="5141913"/>
          <p14:tracePt t="29643" x="9956800" y="5149850"/>
          <p14:tracePt t="29651" x="9956800" y="5157788"/>
          <p14:tracePt t="29659" x="9956800" y="5167313"/>
          <p14:tracePt t="29675" x="9956800" y="5175250"/>
          <p14:tracePt t="29683" x="9956800" y="5183188"/>
          <p14:tracePt t="29707" x="9956800" y="5208588"/>
          <p14:tracePt t="29715" x="9974263" y="5218113"/>
          <p14:tracePt t="29731" x="9999663" y="5226050"/>
          <p14:tracePt t="29739" x="10009188" y="5243513"/>
          <p14:tracePt t="29747" x="10034588" y="5251450"/>
          <p14:tracePt t="29755" x="10050463" y="5260975"/>
          <p14:tracePt t="29771" x="10059988" y="5260975"/>
          <p14:tracePt t="29779" x="10085388" y="5276850"/>
          <p14:tracePt t="29787" x="10093325" y="5286375"/>
          <p14:tracePt t="29795" x="10110788" y="5286375"/>
          <p14:tracePt t="29803" x="10144125" y="5302250"/>
          <p14:tracePt t="29811" x="10153650" y="5302250"/>
          <p14:tracePt t="29819" x="10169525" y="5319713"/>
          <p14:tracePt t="29827" x="10186988" y="5319713"/>
          <p14:tracePt t="29835" x="10194925" y="5319713"/>
          <p14:tracePt t="29843" x="10212388" y="5319713"/>
          <p14:tracePt t="29851" x="10220325" y="5319713"/>
          <p14:tracePt t="29859" x="10237788" y="5319713"/>
          <p14:tracePt t="29867" x="10255250" y="5319713"/>
          <p14:tracePt t="29875" x="10263188" y="5319713"/>
          <p14:tracePt t="29891" x="10280650" y="5319713"/>
          <p14:tracePt t="29899" x="10288588" y="5319713"/>
          <p14:tracePt t="29923" x="10298113" y="5319713"/>
          <p14:tracePt t="29931" x="10306050" y="5319713"/>
          <p14:tracePt t="29939" x="10313988" y="5319713"/>
          <p14:tracePt t="29955" x="10323513" y="5319713"/>
          <p14:tracePt t="29963" x="10331450" y="5319713"/>
          <p14:tracePt t="29971" x="10348913" y="5319713"/>
          <p14:tracePt t="29984" x="10356850" y="5319713"/>
          <p14:tracePt t="29987" x="10382250" y="5311775"/>
          <p14:tracePt t="29995" x="10390188" y="5302250"/>
          <p14:tracePt t="30003" x="10407650" y="5294313"/>
          <p14:tracePt t="30011" x="10415588" y="5286375"/>
          <p14:tracePt t="30019" x="10433050" y="5276850"/>
          <p14:tracePt t="30035" x="10450513" y="5268913"/>
          <p14:tracePt t="30059" x="10458450" y="5251450"/>
          <p14:tracePt t="30083" x="10458450" y="5243513"/>
          <p14:tracePt t="30091" x="10458450" y="5226050"/>
          <p14:tracePt t="30107" x="10458450" y="5208588"/>
          <p14:tracePt t="30115" x="10458450" y="5200650"/>
          <p14:tracePt t="30131" x="10458450" y="5192713"/>
          <p14:tracePt t="30139" x="10458450" y="5183188"/>
          <p14:tracePt t="30347" x="10450513" y="5183188"/>
          <p14:tracePt t="30475" x="10442575" y="5192713"/>
          <p14:tracePt t="30499" x="10442575" y="5208588"/>
          <p14:tracePt t="30507" x="10442575" y="5218113"/>
          <p14:tracePt t="30523" x="10433050" y="5235575"/>
          <p14:tracePt t="30539" x="10433050" y="5243513"/>
          <p14:tracePt t="30547" x="10425113" y="5251450"/>
          <p14:tracePt t="30571" x="10415588" y="5260975"/>
          <p14:tracePt t="30579" x="10415588" y="5268913"/>
          <p14:tracePt t="30987" x="10415588" y="5276850"/>
          <p14:tracePt t="30995" x="10390188" y="5286375"/>
          <p14:tracePt t="31003" x="10364788" y="5294313"/>
          <p14:tracePt t="31011" x="10348913" y="5311775"/>
          <p14:tracePt t="31019" x="10306050" y="5337175"/>
          <p14:tracePt t="31027" x="10306050" y="5345113"/>
          <p14:tracePt t="31035" x="10280650" y="5362575"/>
          <p14:tracePt t="31043" x="10255250" y="5370513"/>
          <p14:tracePt t="31051" x="10220325" y="5395913"/>
          <p14:tracePt t="31059" x="10194925" y="5405438"/>
          <p14:tracePt t="31067" x="10153650" y="5421313"/>
          <p14:tracePt t="31075" x="10118725" y="5438775"/>
          <p14:tracePt t="31083" x="10101263" y="5446713"/>
          <p14:tracePt t="31091" x="10067925" y="5456238"/>
          <p14:tracePt t="31099" x="10042525" y="5464175"/>
          <p14:tracePt t="31107" x="10017125" y="5489575"/>
          <p14:tracePt t="31115" x="9991725" y="5497513"/>
          <p14:tracePt t="31123" x="9983788" y="5497513"/>
          <p14:tracePt t="31131" x="9966325" y="5507038"/>
          <p14:tracePt t="31139" x="9948863" y="5507038"/>
          <p14:tracePt t="31147" x="9940925" y="5514975"/>
          <p14:tracePt t="31155" x="9931400" y="5514975"/>
          <p14:tracePt t="31163" x="9915525" y="5514975"/>
          <p14:tracePt t="31179" x="9890125" y="5514975"/>
          <p14:tracePt t="31203" x="9855200" y="5514975"/>
          <p14:tracePt t="31211" x="9839325" y="5507038"/>
          <p14:tracePt t="31219" x="9796463" y="5472113"/>
          <p14:tracePt t="31227" x="9745663" y="5456238"/>
          <p14:tracePt t="31235" x="9702800" y="5438775"/>
          <p14:tracePt t="31243" x="9667875" y="5421313"/>
          <p14:tracePt t="31251" x="9617075" y="5413375"/>
          <p14:tracePt t="31259" x="9558338" y="5387975"/>
          <p14:tracePt t="31267" x="9482138" y="5370513"/>
          <p14:tracePt t="31275" x="9413875" y="5362575"/>
          <p14:tracePt t="31283" x="9337675" y="5337175"/>
          <p14:tracePt t="31291" x="9251950" y="5327650"/>
          <p14:tracePt t="31299" x="9175750" y="5327650"/>
          <p14:tracePt t="31307" x="9107488" y="5319713"/>
          <p14:tracePt t="31315" x="9031288" y="5302250"/>
          <p14:tracePt t="31323" x="8947150" y="5286375"/>
          <p14:tracePt t="31331" x="8886825" y="5286375"/>
          <p14:tracePt t="31339" x="8802688" y="5286375"/>
          <p14:tracePt t="31347" x="8742363" y="5286375"/>
          <p14:tracePt t="31355" x="8709025" y="5294313"/>
          <p14:tracePt t="31363" x="8674100" y="5294313"/>
          <p14:tracePt t="31371" x="8666163" y="5302250"/>
          <p14:tracePt t="31379" x="8648700" y="5319713"/>
          <p14:tracePt t="31387" x="8623300" y="5327650"/>
          <p14:tracePt t="31395" x="8605838" y="5345113"/>
          <p14:tracePt t="31403" x="8597900" y="5362575"/>
          <p14:tracePt t="31411" x="8597900" y="5370513"/>
          <p14:tracePt t="31419" x="8589963" y="5395913"/>
          <p14:tracePt t="31427" x="8589963" y="5405438"/>
          <p14:tracePt t="31435" x="8580438" y="5421313"/>
          <p14:tracePt t="31443" x="8580438" y="5430838"/>
          <p14:tracePt t="31451" x="8580438" y="5446713"/>
          <p14:tracePt t="31459" x="8572500" y="5456238"/>
          <p14:tracePt t="31467" x="8572500" y="5472113"/>
          <p14:tracePt t="31475" x="8564563" y="5481638"/>
          <p14:tracePt t="31483" x="8547100" y="5507038"/>
          <p14:tracePt t="31499" x="8547100" y="5532438"/>
          <p14:tracePt t="31507" x="8539163" y="5549900"/>
          <p14:tracePt t="31515" x="8539163" y="5557838"/>
          <p14:tracePt t="31523" x="8539163" y="5575300"/>
          <p14:tracePt t="31531" x="8539163" y="5600700"/>
          <p14:tracePt t="31539" x="8529638" y="5608638"/>
          <p14:tracePt t="31547" x="8529638" y="5626100"/>
          <p14:tracePt t="31555" x="8529638" y="5634038"/>
          <p14:tracePt t="31563" x="8529638" y="5651500"/>
          <p14:tracePt t="31571" x="8529638" y="5668963"/>
          <p14:tracePt t="31579" x="8521700" y="5676900"/>
          <p14:tracePt t="31587" x="8513763" y="5684838"/>
          <p14:tracePt t="31595" x="8513763" y="5702300"/>
          <p14:tracePt t="31603" x="8513763" y="5719763"/>
          <p14:tracePt t="31611" x="8513763" y="5745163"/>
          <p14:tracePt t="31619" x="8513763" y="5753100"/>
          <p14:tracePt t="31627" x="8504238" y="5770563"/>
          <p14:tracePt t="31635" x="8504238" y="5788025"/>
          <p14:tracePt t="31643" x="8496300" y="5788025"/>
          <p14:tracePt t="31659" x="8478838" y="5795963"/>
          <p14:tracePt t="31667" x="8478838" y="5803900"/>
          <p14:tracePt t="31683" x="8470900" y="5821363"/>
          <p14:tracePt t="31699" x="8453438" y="5821363"/>
          <p14:tracePt t="31707" x="8445500" y="5821363"/>
          <p14:tracePt t="31715" x="8445500" y="5829300"/>
          <p14:tracePt t="31723" x="8420100" y="5846763"/>
          <p14:tracePt t="31731" x="8410575" y="5846763"/>
          <p14:tracePt t="31787" x="8385175" y="5846763"/>
          <p14:tracePt t="31795" x="8343900" y="5846763"/>
          <p14:tracePt t="31803" x="8326438" y="5846763"/>
          <p14:tracePt t="31811" x="8258175" y="5838825"/>
          <p14:tracePt t="31819" x="8181975" y="5821363"/>
          <p14:tracePt t="31827" x="8096250" y="5788025"/>
          <p14:tracePt t="31835" x="8020050" y="5788025"/>
          <p14:tracePt t="31843" x="7951788" y="5778500"/>
          <p14:tracePt t="31851" x="7875588" y="5778500"/>
          <p14:tracePt t="31859" x="7816850" y="5778500"/>
          <p14:tracePt t="31867" x="7731125" y="5778500"/>
          <p14:tracePt t="31875" x="7680325" y="5778500"/>
          <p14:tracePt t="31883" x="7629525" y="5778500"/>
          <p14:tracePt t="31891" x="7621588" y="5778500"/>
          <p14:tracePt t="31899" x="7596188" y="5778500"/>
          <p14:tracePt t="31907" x="7578725" y="5770563"/>
          <p14:tracePt t="31915" x="7561263" y="5770563"/>
          <p14:tracePt t="31923" x="7553325" y="5770563"/>
          <p14:tracePt t="31931" x="7545388" y="5770563"/>
          <p14:tracePt t="31947" x="7535863" y="5770563"/>
          <p14:tracePt t="32035" x="7527925" y="5761038"/>
          <p14:tracePt t="32083" x="7527925" y="5753100"/>
          <p14:tracePt t="32107" x="7527925" y="5735638"/>
          <p14:tracePt t="32115" x="7553325" y="5719763"/>
          <p14:tracePt t="32123" x="7553325" y="5710238"/>
          <p14:tracePt t="32131" x="7561263" y="5710238"/>
          <p14:tracePt t="32139" x="7570788" y="5710238"/>
          <p14:tracePt t="32147" x="7586663" y="5702300"/>
          <p14:tracePt t="32155" x="7604125" y="5694363"/>
          <p14:tracePt t="32163" x="7621588" y="5684838"/>
          <p14:tracePt t="32171" x="7637463" y="5676900"/>
          <p14:tracePt t="32179" x="7672388" y="5668963"/>
          <p14:tracePt t="32187" x="7731125" y="5668963"/>
          <p14:tracePt t="32195" x="7773988" y="5668963"/>
          <p14:tracePt t="32203" x="7859713" y="5659438"/>
          <p14:tracePt t="32211" x="7935913" y="5634038"/>
          <p14:tracePt t="32219" x="8020050" y="5634038"/>
          <p14:tracePt t="32227" x="8096250" y="5634038"/>
          <p14:tracePt t="32235" x="8181975" y="5634038"/>
          <p14:tracePt t="32243" x="8232775" y="5634038"/>
          <p14:tracePt t="32251" x="8291513" y="5634038"/>
          <p14:tracePt t="32259" x="8334375" y="5634038"/>
          <p14:tracePt t="32267" x="8359775" y="5634038"/>
          <p14:tracePt t="32275" x="8377238" y="5634038"/>
          <p14:tracePt t="32283" x="8385175" y="5634038"/>
          <p14:tracePt t="32291" x="8394700" y="5634038"/>
          <p14:tracePt t="32299" x="8402638" y="5634038"/>
          <p14:tracePt t="32307" x="8410575" y="5641975"/>
          <p14:tracePt t="32315" x="8420100" y="5641975"/>
          <p14:tracePt t="32331" x="8428038" y="5641975"/>
          <p14:tracePt t="32387" x="8428038" y="5651500"/>
          <p14:tracePt t="32499" x="8420100" y="5651500"/>
          <p14:tracePt t="32507" x="8410575" y="5651500"/>
          <p14:tracePt t="32515" x="8394700" y="5659438"/>
          <p14:tracePt t="32523" x="8385175" y="5659438"/>
          <p14:tracePt t="32531" x="8359775" y="5659438"/>
          <p14:tracePt t="32539" x="8351838" y="5659438"/>
          <p14:tracePt t="32547" x="8326438" y="5659438"/>
          <p14:tracePt t="32555" x="8318500" y="5659438"/>
          <p14:tracePt t="32563" x="8308975" y="5659438"/>
          <p14:tracePt t="36219" x="8301038" y="5668963"/>
          <p14:tracePt t="36227" x="8207375" y="5719763"/>
          <p14:tracePt t="36235" x="8080375" y="5770563"/>
          <p14:tracePt t="36243" x="7910513" y="5821363"/>
          <p14:tracePt t="36251" x="7748588" y="5846763"/>
          <p14:tracePt t="36259" x="7596188" y="5854700"/>
          <p14:tracePt t="36267" x="7451725" y="5854700"/>
          <p14:tracePt t="36275" x="7340600" y="5889625"/>
          <p14:tracePt t="36283" x="7239000" y="5905500"/>
          <p14:tracePt t="36291" x="7153275" y="5915025"/>
          <p14:tracePt t="36299" x="7094538" y="5932488"/>
          <p14:tracePt t="36307" x="7059613" y="5932488"/>
          <p14:tracePt t="36315" x="7034213" y="5932488"/>
          <p14:tracePt t="36323" x="6992938" y="5932488"/>
          <p14:tracePt t="36331" x="6950075" y="5932488"/>
          <p14:tracePt t="36339" x="6907213" y="5932488"/>
          <p14:tracePt t="36347" x="6831013" y="5922963"/>
          <p14:tracePt t="36355" x="6762750" y="5915025"/>
          <p14:tracePt t="36363" x="6719888" y="5880100"/>
          <p14:tracePt t="36371" x="6678613" y="5864225"/>
          <p14:tracePt t="36379" x="6635750" y="5838825"/>
          <p14:tracePt t="36387" x="6618288" y="5821363"/>
          <p14:tracePt t="36395" x="6584950" y="5788025"/>
          <p14:tracePt t="36403" x="6575425" y="5761038"/>
          <p14:tracePt t="36411" x="6567488" y="5727700"/>
          <p14:tracePt t="36419" x="6559550" y="5684838"/>
          <p14:tracePt t="36427" x="6534150" y="5616575"/>
          <p14:tracePt t="36435" x="6516688" y="5557838"/>
          <p14:tracePt t="36443" x="6473825" y="5446713"/>
          <p14:tracePt t="36451" x="6448425" y="5353050"/>
          <p14:tracePt t="36459" x="6372225" y="5260975"/>
          <p14:tracePt t="36467" x="6303963" y="5200650"/>
          <p14:tracePt t="36475" x="6235700" y="5132388"/>
          <p14:tracePt t="36483" x="6159500" y="5091113"/>
          <p14:tracePt t="36491" x="6091238" y="5030788"/>
          <p14:tracePt t="36499" x="6032500" y="4987925"/>
          <p14:tracePt t="36507" x="5964238" y="4937125"/>
          <p14:tracePt t="36515" x="5888038" y="4903788"/>
          <p14:tracePt t="36523" x="5880100" y="4886325"/>
          <p14:tracePt t="36531" x="5827713" y="4868863"/>
          <p14:tracePt t="36539" x="5819775" y="4852988"/>
          <p14:tracePt t="36547" x="5794375" y="4843463"/>
          <p14:tracePt t="36555" x="5786438" y="4827588"/>
          <p14:tracePt t="36563" x="5761038" y="4818063"/>
          <p14:tracePt t="36571" x="5751513" y="4802188"/>
          <p14:tracePt t="36579" x="5718175" y="4775200"/>
          <p14:tracePt t="36587" x="5683250" y="4775200"/>
          <p14:tracePt t="36595" x="5641975" y="4767263"/>
          <p14:tracePt t="36603" x="5599113" y="4759325"/>
          <p14:tracePt t="36611" x="5573713" y="4741863"/>
          <p14:tracePt t="36619" x="5497513" y="4724400"/>
          <p14:tracePt t="36627" x="5429250" y="4691063"/>
          <p14:tracePt t="36635" x="5394325" y="4673600"/>
          <p14:tracePt t="36643" x="5378450" y="4665663"/>
          <p14:tracePt t="36651" x="5343525" y="4648200"/>
          <p14:tracePt t="36667" x="5310188" y="4640263"/>
          <p14:tracePt t="36675" x="5302250" y="4640263"/>
          <p14:tracePt t="36683" x="5276850" y="4640263"/>
          <p14:tracePt t="36691" x="5233988" y="4630738"/>
          <p14:tracePt t="36699" x="5199063" y="4622800"/>
          <p14:tracePt t="36707" x="5157788" y="4622800"/>
          <p14:tracePt t="36715" x="5080000" y="4605338"/>
          <p14:tracePt t="36723" x="5038725" y="4605338"/>
          <p14:tracePt t="36731" x="4945063" y="4589463"/>
          <p14:tracePt t="36739" x="4859338" y="4572000"/>
          <p14:tracePt t="36747" x="4757738" y="4546600"/>
          <p14:tracePt t="36755" x="4673600" y="4538663"/>
          <p14:tracePt t="36763" x="4595813" y="4513263"/>
          <p14:tracePt t="36771" x="4494213" y="4513263"/>
          <p14:tracePt t="36779" x="4410075" y="4478338"/>
          <p14:tracePt t="36787" x="4341813" y="4478338"/>
          <p14:tracePt t="36795" x="4240213" y="4470400"/>
          <p14:tracePt t="36803" x="4179888" y="4470400"/>
          <p14:tracePt t="36811" x="4121150" y="4470400"/>
          <p14:tracePt t="36819" x="4078288" y="4470400"/>
          <p14:tracePt t="36827" x="4017963" y="4470400"/>
          <p14:tracePt t="36835" x="3984625" y="4470400"/>
          <p14:tracePt t="36843" x="3925888" y="4470400"/>
          <p14:tracePt t="36851" x="3883025" y="4470400"/>
          <p14:tracePt t="36859" x="3840163" y="4470400"/>
          <p14:tracePt t="36867" x="3797300" y="4486275"/>
          <p14:tracePt t="36875" x="3763963" y="4495800"/>
          <p14:tracePt t="36883" x="3721100" y="4503738"/>
          <p14:tracePt t="36891" x="3644900" y="4538663"/>
          <p14:tracePt t="36899" x="3568700" y="4564063"/>
          <p14:tracePt t="36907" x="3449638" y="4597400"/>
          <p14:tracePt t="36915" x="3389313" y="4614863"/>
          <p14:tracePt t="36923" x="3287713" y="4648200"/>
          <p14:tracePt t="36931" x="3228975" y="4673600"/>
          <p14:tracePt t="36939" x="3143250" y="4691063"/>
          <p14:tracePt t="36947" x="3135313" y="4699000"/>
          <p14:tracePt t="36955" x="3109913" y="4708525"/>
          <p14:tracePt t="36963" x="3074988" y="4741863"/>
          <p14:tracePt t="36971" x="3059113" y="4749800"/>
          <p14:tracePt t="36979" x="3033713" y="4775200"/>
          <p14:tracePt t="36987" x="3008313" y="4792663"/>
          <p14:tracePt t="36995" x="2973388" y="4818063"/>
          <p14:tracePt t="37003" x="2947988" y="4835525"/>
          <p14:tracePt t="37011" x="2914650" y="4860925"/>
          <p14:tracePt t="37019" x="2871788" y="4886325"/>
          <p14:tracePt t="37027" x="2846388" y="4919663"/>
          <p14:tracePt t="37035" x="2820988" y="4946650"/>
          <p14:tracePt t="37043" x="2803525" y="4962525"/>
          <p14:tracePt t="37051" x="2786063" y="4979988"/>
          <p14:tracePt t="37059" x="2760663" y="5013325"/>
          <p14:tracePt t="37067" x="2735263" y="5038725"/>
          <p14:tracePt t="37075" x="2719388" y="5056188"/>
          <p14:tracePt t="37083" x="2709863" y="5073650"/>
          <p14:tracePt t="37091" x="2701925" y="5081588"/>
          <p14:tracePt t="37099" x="2701925" y="5106988"/>
          <p14:tracePt t="37107" x="2684463" y="5116513"/>
          <p14:tracePt t="37124" x="2676525" y="5149850"/>
          <p14:tracePt t="37139" x="2676525" y="5175250"/>
          <p14:tracePt t="37147" x="2676525" y="5183188"/>
          <p14:tracePt t="37155" x="2676525" y="5218113"/>
          <p14:tracePt t="37163" x="2676525" y="5243513"/>
          <p14:tracePt t="37171" x="2676525" y="5260975"/>
          <p14:tracePt t="37179" x="2684463" y="5294313"/>
          <p14:tracePt t="37187" x="2684463" y="5319713"/>
          <p14:tracePt t="37195" x="2693988" y="5345113"/>
          <p14:tracePt t="37203" x="2709863" y="5387975"/>
          <p14:tracePt t="37211" x="2727325" y="5421313"/>
          <p14:tracePt t="37219" x="2735263" y="5446713"/>
          <p14:tracePt t="37227" x="2752725" y="5472113"/>
          <p14:tracePt t="37235" x="2778125" y="5497513"/>
          <p14:tracePt t="37251" x="2811463" y="5532438"/>
          <p14:tracePt t="37259" x="2828925" y="5557838"/>
          <p14:tracePt t="37267" x="2846388" y="5583238"/>
          <p14:tracePt t="37275" x="2863850" y="5608638"/>
          <p14:tracePt t="37283" x="2879725" y="5626100"/>
          <p14:tracePt t="37291" x="2897188" y="5651500"/>
          <p14:tracePt t="37299" x="2930525" y="5694363"/>
          <p14:tracePt t="37307" x="2940050" y="5710238"/>
          <p14:tracePt t="37315" x="2955925" y="5745163"/>
          <p14:tracePt t="37323" x="2982913" y="5795963"/>
          <p14:tracePt t="37331" x="3024188" y="5846763"/>
          <p14:tracePt t="37339" x="3059113" y="5864225"/>
          <p14:tracePt t="37347" x="3127375" y="5922963"/>
          <p14:tracePt t="37355" x="3178175" y="5957888"/>
          <p14:tracePt t="37363" x="3254375" y="6008688"/>
          <p14:tracePt t="37371" x="3330575" y="6049963"/>
          <p14:tracePt t="37379" x="3373438" y="6067425"/>
          <p14:tracePt t="37387" x="3467100" y="6102350"/>
          <p14:tracePt t="37395" x="3576638" y="6110288"/>
          <p14:tracePt t="37403" x="3662363" y="6110288"/>
          <p14:tracePt t="37411" x="3763963" y="6127750"/>
          <p14:tracePt t="37419" x="3848100" y="6127750"/>
          <p14:tracePt t="37427" x="3933825" y="6127750"/>
          <p14:tracePt t="37435" x="4052888" y="6127750"/>
          <p14:tracePt t="37443" x="4171950" y="6127750"/>
          <p14:tracePt t="37451" x="4291013" y="6127750"/>
          <p14:tracePt t="37459" x="4460875" y="6127750"/>
          <p14:tracePt t="37467" x="4570413" y="6127750"/>
          <p14:tracePt t="37475" x="4673600" y="6127750"/>
          <p14:tracePt t="37483" x="4740275" y="6127750"/>
          <p14:tracePt t="37491" x="4826000" y="6127750"/>
          <p14:tracePt t="37499" x="4902200" y="6127750"/>
          <p14:tracePt t="37507" x="4962525" y="6110288"/>
          <p14:tracePt t="37515" x="5064125" y="6092825"/>
          <p14:tracePt t="37523" x="5148263" y="6059488"/>
          <p14:tracePt t="37531" x="5208588" y="6042025"/>
          <p14:tracePt t="37539" x="5259388" y="6024563"/>
          <p14:tracePt t="37547" x="5292725" y="6008688"/>
          <p14:tracePt t="37555" x="5310188" y="5991225"/>
          <p14:tracePt t="37563" x="5327650" y="5965825"/>
          <p14:tracePt t="37571" x="5353050" y="5932488"/>
          <p14:tracePt t="37579" x="5368925" y="5915025"/>
          <p14:tracePt t="37587" x="5394325" y="5872163"/>
          <p14:tracePt t="37595" x="5411788" y="5829300"/>
          <p14:tracePt t="37603" x="5429250" y="5795963"/>
          <p14:tracePt t="37611" x="5446713" y="5745163"/>
          <p14:tracePt t="37619" x="5446713" y="5684838"/>
          <p14:tracePt t="37627" x="5462588" y="5641975"/>
          <p14:tracePt t="37635" x="5462588" y="5557838"/>
          <p14:tracePt t="37643" x="5462588" y="5481638"/>
          <p14:tracePt t="37651" x="5462588" y="5430838"/>
          <p14:tracePt t="37659" x="5462588" y="5345113"/>
          <p14:tracePt t="37667" x="5462588" y="5294313"/>
          <p14:tracePt t="37675" x="5462588" y="5251450"/>
          <p14:tracePt t="37683" x="5462588" y="5208588"/>
          <p14:tracePt t="37691" x="5462588" y="5149850"/>
          <p14:tracePt t="37699" x="5462588" y="5106988"/>
          <p14:tracePt t="37707" x="5462588" y="5048250"/>
          <p14:tracePt t="37715" x="5462588" y="5005388"/>
          <p14:tracePt t="37723" x="5462588" y="4937125"/>
          <p14:tracePt t="37731" x="5462588" y="4894263"/>
          <p14:tracePt t="37739" x="5462588" y="4852988"/>
          <p14:tracePt t="37747" x="5462588" y="4802188"/>
          <p14:tracePt t="37755" x="5437188" y="4759325"/>
          <p14:tracePt t="37763" x="5421313" y="4691063"/>
          <p14:tracePt t="37771" x="5378450" y="4630738"/>
          <p14:tracePt t="37779" x="5335588" y="4564063"/>
          <p14:tracePt t="37787" x="5302250" y="4529138"/>
          <p14:tracePt t="37795" x="5267325" y="4503738"/>
          <p14:tracePt t="37803" x="5259388" y="4486275"/>
          <p14:tracePt t="37811" x="5216525" y="4435475"/>
          <p14:tracePt t="37819" x="5191125" y="4427538"/>
          <p14:tracePt t="37827" x="5140325" y="4394200"/>
          <p14:tracePt t="37835" x="5106988" y="4376738"/>
          <p14:tracePt t="37843" x="5054600" y="4351338"/>
          <p14:tracePt t="37851" x="4995863" y="4325938"/>
          <p14:tracePt t="37859" x="4962525" y="4308475"/>
          <p14:tracePt t="37867" x="4910138" y="4291013"/>
          <p14:tracePt t="37875" x="4884738" y="4283075"/>
          <p14:tracePt t="37883" x="4833938" y="4257675"/>
          <p14:tracePt t="37891" x="4783138" y="4240213"/>
          <p14:tracePt t="37899" x="4765675" y="4240213"/>
          <p14:tracePt t="37907" x="4714875" y="4214813"/>
          <p14:tracePt t="37915" x="4673600" y="4206875"/>
          <p14:tracePt t="37923" x="4638675" y="4197350"/>
          <p14:tracePt t="37931" x="4579938" y="4171950"/>
          <p14:tracePt t="37939" x="4529138" y="4164013"/>
          <p14:tracePt t="37947" x="4486275" y="4156075"/>
          <p14:tracePt t="37955" x="4410075" y="4156075"/>
          <p14:tracePt t="37963" x="4367213" y="4138613"/>
          <p14:tracePt t="37971" x="4306888" y="4138613"/>
          <p14:tracePt t="37979" x="4265613" y="4138613"/>
          <p14:tracePt t="37987" x="4222750" y="4138613"/>
          <p14:tracePt t="37995" x="4187825" y="4138613"/>
          <p14:tracePt t="38003" x="4171950" y="4138613"/>
          <p14:tracePt t="38011" x="4154488" y="4138613"/>
          <p14:tracePt t="38019" x="4129088" y="4138613"/>
          <p14:tracePt t="38027" x="4095750" y="4138613"/>
          <p14:tracePt t="38035" x="4070350" y="4138613"/>
          <p14:tracePt t="38043" x="4035425" y="4138613"/>
          <p14:tracePt t="38059" x="4017963" y="4138613"/>
          <p14:tracePt t="38067" x="4002088" y="4138613"/>
          <p14:tracePt t="38075" x="3976688" y="4156075"/>
          <p14:tracePt t="38083" x="3951288" y="4164013"/>
          <p14:tracePt t="38091" x="3925888" y="4181475"/>
          <p14:tracePt t="38099" x="3900488" y="4197350"/>
          <p14:tracePt t="38107" x="3865563" y="4214813"/>
          <p14:tracePt t="38115" x="3857625" y="4224338"/>
          <p14:tracePt t="38123" x="3806825" y="4257675"/>
          <p14:tracePt t="38131" x="3771900" y="4283075"/>
          <p14:tracePt t="38139" x="3756025" y="4300538"/>
          <p14:tracePt t="38147" x="3721100" y="4333875"/>
          <p14:tracePt t="38155" x="3687763" y="4368800"/>
          <p14:tracePt t="38163" x="3644900" y="4402138"/>
          <p14:tracePt t="38171" x="3627438" y="4427538"/>
          <p14:tracePt t="38179" x="3586163" y="4460875"/>
          <p14:tracePt t="38187" x="3559175" y="4486275"/>
          <p14:tracePt t="38195" x="3533775" y="4513263"/>
          <p14:tracePt t="38203" x="3533775" y="4538663"/>
          <p14:tracePt t="38211" x="3508375" y="4564063"/>
          <p14:tracePt t="38219" x="3500438" y="4572000"/>
          <p14:tracePt t="38227" x="3475038" y="4605338"/>
          <p14:tracePt t="38235" x="3475038" y="4622800"/>
          <p14:tracePt t="38243" x="3467100" y="4640263"/>
          <p14:tracePt t="38251" x="3441700" y="4683125"/>
          <p14:tracePt t="38259" x="3432175" y="4708525"/>
          <p14:tracePt t="38267" x="3432175" y="4759325"/>
          <p14:tracePt t="38275" x="3424238" y="4810125"/>
          <p14:tracePt t="38283" x="3424238" y="4852988"/>
          <p14:tracePt t="38291" x="3424238" y="4894263"/>
          <p14:tracePt t="38299" x="3424238" y="4937125"/>
          <p14:tracePt t="38307" x="3424238" y="4972050"/>
          <p14:tracePt t="38315" x="3432175" y="5022850"/>
          <p14:tracePt t="38323" x="3441700" y="5056188"/>
          <p14:tracePt t="38331" x="3457575" y="5106988"/>
          <p14:tracePt t="38339" x="3475038" y="5141913"/>
          <p14:tracePt t="38347" x="3517900" y="5208588"/>
          <p14:tracePt t="38355" x="3525838" y="5218113"/>
          <p14:tracePt t="38363" x="3543300" y="5268913"/>
          <p14:tracePt t="38371" x="3586163" y="5319713"/>
          <p14:tracePt t="38379" x="3627438" y="5370513"/>
          <p14:tracePt t="38387" x="3670300" y="5421313"/>
          <p14:tracePt t="38395" x="3721100" y="5456238"/>
          <p14:tracePt t="38403" x="3781425" y="5489575"/>
          <p14:tracePt t="38411" x="3832225" y="5532438"/>
          <p14:tracePt t="38419" x="3900488" y="5575300"/>
          <p14:tracePt t="38427" x="3984625" y="5608638"/>
          <p14:tracePt t="38435" x="4044950" y="5626100"/>
          <p14:tracePt t="38443" x="4137025" y="5676900"/>
          <p14:tracePt t="38451" x="4171950" y="5684838"/>
          <p14:tracePt t="38459" x="4230688" y="5694363"/>
          <p14:tracePt t="38467" x="4291013" y="5710238"/>
          <p14:tracePt t="38475" x="4324350" y="5719763"/>
          <p14:tracePt t="38483" x="4367213" y="5719763"/>
          <p14:tracePt t="38491" x="4384675" y="5719763"/>
          <p14:tracePt t="38499" x="4425950" y="5719763"/>
          <p14:tracePt t="38507" x="4460875" y="5719763"/>
          <p14:tracePt t="38515" x="4476750" y="5719763"/>
          <p14:tracePt t="38523" x="4537075" y="5668963"/>
          <p14:tracePt t="38531" x="4613275" y="5641975"/>
          <p14:tracePt t="38539" x="4646613" y="5608638"/>
          <p14:tracePt t="38547" x="4732338" y="5540375"/>
          <p14:tracePt t="38555" x="4783138" y="5489575"/>
          <p14:tracePt t="38563" x="4826000" y="5438775"/>
          <p14:tracePt t="38571" x="4876800" y="5353050"/>
          <p14:tracePt t="38579" x="4902200" y="5276850"/>
          <p14:tracePt t="38587" x="4935538" y="5141913"/>
          <p14:tracePt t="38595" x="4935538" y="5022850"/>
          <p14:tracePt t="38603" x="4935538" y="4937125"/>
          <p14:tracePt t="38611" x="4910138" y="4827588"/>
          <p14:tracePt t="38619" x="4868863" y="4724400"/>
          <p14:tracePt t="38627" x="4791075" y="4605338"/>
          <p14:tracePt t="38635" x="4740275" y="4546600"/>
          <p14:tracePt t="38643" x="4673600" y="4460875"/>
          <p14:tracePt t="38651" x="4579938" y="4384675"/>
          <p14:tracePt t="38659" x="4460875" y="4308475"/>
          <p14:tracePt t="38667" x="4367213" y="4265613"/>
          <p14:tracePt t="38675" x="4291013" y="4232275"/>
          <p14:tracePt t="38683" x="4205288" y="4189413"/>
          <p14:tracePt t="38691" x="4129088" y="4189413"/>
          <p14:tracePt t="38699" x="4070350" y="4156075"/>
          <p14:tracePt t="38707" x="4044950" y="4156075"/>
          <p14:tracePt t="38715" x="4002088" y="4156075"/>
          <p14:tracePt t="38723" x="3976688" y="4156075"/>
          <p14:tracePt t="38731" x="3951288" y="4156075"/>
          <p14:tracePt t="38739" x="3883025" y="4156075"/>
          <p14:tracePt t="38747" x="3865563" y="4156075"/>
          <p14:tracePt t="38755" x="3832225" y="4156075"/>
          <p14:tracePt t="38763" x="3763963" y="4189413"/>
          <p14:tracePt t="38771" x="3729038" y="4214813"/>
          <p14:tracePt t="38779" x="3678238" y="4257675"/>
          <p14:tracePt t="38787" x="3586163" y="4325938"/>
          <p14:tracePt t="38795" x="3533775" y="4376738"/>
          <p14:tracePt t="38803" x="3482975" y="4419600"/>
          <p14:tracePt t="38811" x="3432175" y="4470400"/>
          <p14:tracePt t="38819" x="3363913" y="4538663"/>
          <p14:tracePt t="38827" x="3330575" y="4572000"/>
          <p14:tracePt t="38835" x="3313113" y="4614863"/>
          <p14:tracePt t="38843" x="3287713" y="4673600"/>
          <p14:tracePt t="38851" x="3254375" y="4733925"/>
          <p14:tracePt t="38859" x="3236913" y="4810125"/>
          <p14:tracePt t="38867" x="3203575" y="4894263"/>
          <p14:tracePt t="38875" x="3203575" y="4972050"/>
          <p14:tracePt t="38883" x="3203575" y="5030788"/>
          <p14:tracePt t="38891" x="3203575" y="5099050"/>
          <p14:tracePt t="38899" x="3203575" y="5167313"/>
          <p14:tracePt t="38907" x="3203575" y="5218113"/>
          <p14:tracePt t="38915" x="3211513" y="5235575"/>
          <p14:tracePt t="38923" x="3228975" y="5286375"/>
          <p14:tracePt t="38931" x="3254375" y="5311775"/>
          <p14:tracePt t="38939" x="3270250" y="5353050"/>
          <p14:tracePt t="38947" x="3322638" y="5395913"/>
          <p14:tracePt t="38955" x="3348038" y="5421313"/>
          <p14:tracePt t="38963" x="3414713" y="5464175"/>
          <p14:tracePt t="38971" x="3441700" y="5472113"/>
          <p14:tracePt t="38985" x="3492500" y="5489575"/>
          <p14:tracePt t="38987" x="3543300" y="5507038"/>
          <p14:tracePt t="38995" x="3586163" y="5524500"/>
          <p14:tracePt t="39003" x="3670300" y="5532438"/>
          <p14:tracePt t="39011" x="3746500" y="5540375"/>
          <p14:tracePt t="39019" x="3832225" y="5549900"/>
          <p14:tracePt t="39027" x="3908425" y="5565775"/>
          <p14:tracePt t="39035" x="4002088" y="5565775"/>
          <p14:tracePt t="39043" x="4078288" y="5565775"/>
          <p14:tracePt t="39051" x="4137025" y="5557838"/>
          <p14:tracePt t="39059" x="4214813" y="5532438"/>
          <p14:tracePt t="39067" x="4273550" y="5489575"/>
          <p14:tracePt t="39075" x="4341813" y="5430838"/>
          <p14:tracePt t="39083" x="4418013" y="5380038"/>
          <p14:tracePt t="39091" x="4468813" y="5319713"/>
          <p14:tracePt t="39099" x="4537075" y="5268913"/>
          <p14:tracePt t="39107" x="4562475" y="5218113"/>
          <p14:tracePt t="39115" x="4595813" y="5157788"/>
          <p14:tracePt t="39123" x="4605338" y="5081588"/>
          <p14:tracePt t="39131" x="4638675" y="5005388"/>
          <p14:tracePt t="39139" x="4638675" y="4911725"/>
          <p14:tracePt t="39147" x="4638675" y="4827588"/>
          <p14:tracePt t="39155" x="4638675" y="4767263"/>
          <p14:tracePt t="39163" x="4613275" y="4691063"/>
          <p14:tracePt t="39171" x="4587875" y="4640263"/>
          <p14:tracePt t="39179" x="4554538" y="4579938"/>
          <p14:tracePt t="39187" x="4519613" y="4538663"/>
          <p14:tracePt t="39195" x="4468813" y="4495800"/>
          <p14:tracePt t="39203" x="4418013" y="4478338"/>
          <p14:tracePt t="39211" x="4359275" y="4445000"/>
          <p14:tracePt t="39219" x="4306888" y="4427538"/>
          <p14:tracePt t="39227" x="4256088" y="4410075"/>
          <p14:tracePt t="39235" x="4214813" y="4402138"/>
          <p14:tracePt t="39243" x="4162425" y="4394200"/>
          <p14:tracePt t="39251" x="4137025" y="4394200"/>
          <p14:tracePt t="39259" x="4078288" y="4394200"/>
          <p14:tracePt t="39267" x="4010025" y="4394200"/>
          <p14:tracePt t="39275" x="3941763" y="4394200"/>
          <p14:tracePt t="39283" x="3865563" y="4394200"/>
          <p14:tracePt t="39291" x="3832225" y="4402138"/>
          <p14:tracePt t="39299" x="3771900" y="4419600"/>
          <p14:tracePt t="39307" x="3729038" y="4445000"/>
          <p14:tracePt t="39315" x="3695700" y="4478338"/>
          <p14:tracePt t="39323" x="3662363" y="4513263"/>
          <p14:tracePt t="39331" x="3619500" y="4579938"/>
          <p14:tracePt t="39339" x="3586163" y="4630738"/>
          <p14:tracePt t="39347" x="3543300" y="4683125"/>
          <p14:tracePt t="39355" x="3525838" y="4724400"/>
          <p14:tracePt t="39363" x="3508375" y="4759325"/>
          <p14:tracePt t="39371" x="3500438" y="4835525"/>
          <p14:tracePt t="39379" x="3500438" y="4894263"/>
          <p14:tracePt t="39387" x="3475038" y="4937125"/>
          <p14:tracePt t="39395" x="3475038" y="4997450"/>
          <p14:tracePt t="39403" x="3475038" y="5056188"/>
          <p14:tracePt t="39411" x="3475038" y="5099050"/>
          <p14:tracePt t="39419" x="3482975" y="5175250"/>
          <p14:tracePt t="39427" x="3500438" y="5218113"/>
          <p14:tracePt t="39435" x="3543300" y="5294313"/>
          <p14:tracePt t="39443" x="3586163" y="5345113"/>
          <p14:tracePt t="39451" x="3627438" y="5395913"/>
          <p14:tracePt t="39459" x="3670300" y="5421313"/>
          <p14:tracePt t="39467" x="3721100" y="5464175"/>
          <p14:tracePt t="39475" x="3756025" y="5472113"/>
          <p14:tracePt t="39483" x="3789363" y="5472113"/>
          <p14:tracePt t="39491" x="3814763" y="5481638"/>
          <p14:tracePt t="39499" x="3857625" y="5481638"/>
          <p14:tracePt t="39507" x="3865563" y="5481638"/>
          <p14:tracePt t="39515" x="3890963" y="5481638"/>
          <p14:tracePt t="39523" x="3925888" y="5481638"/>
          <p14:tracePt t="39531" x="3967163" y="5472113"/>
          <p14:tracePt t="39539" x="4044950" y="5438775"/>
          <p14:tracePt t="39547" x="4078288" y="5413375"/>
          <p14:tracePt t="39555" x="4146550" y="5362575"/>
          <p14:tracePt t="39563" x="4222750" y="5302250"/>
          <p14:tracePt t="39571" x="4273550" y="5251450"/>
          <p14:tracePt t="39579" x="4324350" y="5200650"/>
          <p14:tracePt t="39587" x="4367213" y="5132388"/>
          <p14:tracePt t="39595" x="4410075" y="5056188"/>
          <p14:tracePt t="39603" x="4443413" y="4979988"/>
          <p14:tracePt t="39611" x="4443413" y="4911725"/>
          <p14:tracePt t="39619" x="4460875" y="4827588"/>
          <p14:tracePt t="39627" x="4460875" y="4724400"/>
          <p14:tracePt t="39635" x="4443413" y="4622800"/>
          <p14:tracePt t="39643" x="4400550" y="4538663"/>
          <p14:tracePt t="39651" x="4341813" y="4445000"/>
          <p14:tracePt t="39659" x="4265613" y="4359275"/>
          <p14:tracePt t="39667" x="4171950" y="4283075"/>
          <p14:tracePt t="39675" x="4035425" y="4206875"/>
          <p14:tracePt t="39683" x="3976688" y="4146550"/>
          <p14:tracePt t="39691" x="3873500" y="4095750"/>
          <p14:tracePt t="39699" x="3797300" y="4052888"/>
          <p14:tracePt t="39707" x="3713163" y="4027488"/>
          <p14:tracePt t="39715" x="3662363" y="4019550"/>
          <p14:tracePt t="39731" x="3652838" y="4019550"/>
          <p14:tracePt t="39739" x="3627438" y="4019550"/>
          <p14:tracePt t="39747" x="3611563" y="4019550"/>
          <p14:tracePt t="39755" x="3586163" y="4019550"/>
          <p14:tracePt t="39763" x="3559175" y="4052888"/>
          <p14:tracePt t="39771" x="3533775" y="4062413"/>
          <p14:tracePt t="39779" x="3500438" y="4079875"/>
          <p14:tracePt t="39787" x="3449638" y="4113213"/>
          <p14:tracePt t="39795" x="3414713" y="4156075"/>
          <p14:tracePt t="39803" x="3355975" y="4224338"/>
          <p14:tracePt t="39811" x="3330575" y="4265613"/>
          <p14:tracePt t="39819" x="3287713" y="4359275"/>
          <p14:tracePt t="39827" x="3254375" y="4445000"/>
          <p14:tracePt t="39835" x="3254375" y="4503738"/>
          <p14:tracePt t="39843" x="3254375" y="4579938"/>
          <p14:tracePt t="39851" x="3254375" y="4665663"/>
          <p14:tracePt t="39859" x="3254375" y="4733925"/>
          <p14:tracePt t="39867" x="3254375" y="4792663"/>
          <p14:tracePt t="39875" x="3297238" y="4860925"/>
          <p14:tracePt t="39883" x="3348038" y="4911725"/>
          <p14:tracePt t="39891" x="3398838" y="4972050"/>
          <p14:tracePt t="39899" x="3441700" y="5013325"/>
          <p14:tracePt t="39907" x="3517900" y="5056188"/>
          <p14:tracePt t="39915" x="3619500" y="5106988"/>
          <p14:tracePt t="39923" x="3738563" y="5149850"/>
          <p14:tracePt t="39931" x="3890963" y="5208588"/>
          <p14:tracePt t="39939" x="3976688" y="5226050"/>
          <p14:tracePt t="39947" x="4086225" y="5235575"/>
          <p14:tracePt t="39955" x="4162425" y="5243513"/>
          <p14:tracePt t="39963" x="4230688" y="5243513"/>
          <p14:tracePt t="39971" x="4291013" y="5243513"/>
          <p14:tracePt t="39989" x="4400550" y="5218113"/>
          <p14:tracePt t="39995" x="4460875" y="5157788"/>
          <p14:tracePt t="40003" x="4519613" y="5106988"/>
          <p14:tracePt t="40011" x="4554538" y="5064125"/>
          <p14:tracePt t="40019" x="4587875" y="4997450"/>
          <p14:tracePt t="40027" x="4605338" y="4946650"/>
          <p14:tracePt t="40035" x="4613275" y="4894263"/>
          <p14:tracePt t="40043" x="4630738" y="4810125"/>
          <p14:tracePt t="40051" x="4630738" y="4724400"/>
          <p14:tracePt t="40059" x="4630738" y="4640263"/>
          <p14:tracePt t="40067" x="4630738" y="4579938"/>
          <p14:tracePt t="40075" x="4630738" y="4495800"/>
          <p14:tracePt t="40083" x="4595813" y="4435475"/>
          <p14:tracePt t="40091" x="4537075" y="4359275"/>
          <p14:tracePt t="40099" x="4486275" y="4291013"/>
          <p14:tracePt t="40107" x="4418013" y="4224338"/>
          <p14:tracePt t="40115" x="4324350" y="4156075"/>
          <p14:tracePt t="40123" x="4222750" y="4113213"/>
          <p14:tracePt t="40131" x="4121150" y="4062413"/>
          <p14:tracePt t="40139" x="4017963" y="4027488"/>
          <p14:tracePt t="40147" x="3916363" y="4019550"/>
          <p14:tracePt t="40155" x="3814763" y="3994150"/>
          <p14:tracePt t="40163" x="3738563" y="3994150"/>
          <p14:tracePt t="40171" x="3670300" y="3994150"/>
          <p14:tracePt t="40179" x="3602038" y="3994150"/>
          <p14:tracePt t="40187" x="3551238" y="3994150"/>
          <p14:tracePt t="40195" x="3525838" y="3994150"/>
          <p14:tracePt t="40203" x="3500438" y="3994150"/>
          <p14:tracePt t="40211" x="3475038" y="4011613"/>
          <p14:tracePt t="40219" x="3457575" y="4027488"/>
          <p14:tracePt t="40227" x="3432175" y="4052888"/>
          <p14:tracePt t="40235" x="3398838" y="4087813"/>
          <p14:tracePt t="40243" x="3373438" y="4130675"/>
          <p14:tracePt t="40251" x="3338513" y="4171950"/>
          <p14:tracePt t="40259" x="3322638" y="4240213"/>
          <p14:tracePt t="40267" x="3305175" y="4283075"/>
          <p14:tracePt t="40275" x="3270250" y="4359275"/>
          <p14:tracePt t="40283" x="3228975" y="4435475"/>
          <p14:tracePt t="40291" x="3178175" y="4513263"/>
          <p14:tracePt t="40299" x="3160713" y="4605338"/>
          <p14:tracePt t="40307" x="3117850" y="4683125"/>
          <p14:tracePt t="40315" x="3117850" y="4741863"/>
          <p14:tracePt t="40323" x="3117850" y="4792663"/>
          <p14:tracePt t="40331" x="3117850" y="4843463"/>
          <p14:tracePt t="40339" x="3117850" y="4894263"/>
          <p14:tracePt t="40347" x="3117850" y="4937125"/>
          <p14:tracePt t="40355" x="3117850" y="4987925"/>
          <p14:tracePt t="40363" x="3117850" y="5013325"/>
          <p14:tracePt t="40371" x="3127375" y="5064125"/>
          <p14:tracePt t="40379" x="3152775" y="5124450"/>
          <p14:tracePt t="40387" x="3194050" y="5167313"/>
          <p14:tracePt t="40395" x="3236913" y="5218113"/>
          <p14:tracePt t="40403" x="3287713" y="5276850"/>
          <p14:tracePt t="40411" x="3322638" y="5294313"/>
          <p14:tracePt t="40419" x="3363913" y="5337175"/>
          <p14:tracePt t="40427" x="3414713" y="5362575"/>
          <p14:tracePt t="40435" x="3457575" y="5387975"/>
          <p14:tracePt t="40443" x="3492500" y="5387975"/>
          <p14:tracePt t="40451" x="3551238" y="5413375"/>
          <p14:tracePt t="40459" x="3611563" y="5413375"/>
          <p14:tracePt t="40467" x="3670300" y="5421313"/>
          <p14:tracePt t="40475" x="3756025" y="5421313"/>
          <p14:tracePt t="40483" x="3822700" y="5421313"/>
          <p14:tracePt t="40491" x="3925888" y="5421313"/>
          <p14:tracePt t="40499" x="3959225" y="5421313"/>
          <p14:tracePt t="40507" x="4044950" y="5413375"/>
          <p14:tracePt t="40515" x="4137025" y="5362575"/>
          <p14:tracePt t="40523" x="4187825" y="5337175"/>
          <p14:tracePt t="40531" x="4248150" y="5294313"/>
          <p14:tracePt t="40539" x="4306888" y="5243513"/>
          <p14:tracePt t="40547" x="4359275" y="5200650"/>
          <p14:tracePt t="40555" x="4392613" y="5149850"/>
          <p14:tracePt t="40563" x="4400550" y="5116513"/>
          <p14:tracePt t="40571" x="4400550" y="5073650"/>
          <p14:tracePt t="40579" x="4400550" y="5013325"/>
          <p14:tracePt t="40587" x="4400550" y="4954588"/>
          <p14:tracePt t="40595" x="4400550" y="4886325"/>
          <p14:tracePt t="40603" x="4367213" y="4818063"/>
          <p14:tracePt t="40611" x="4341813" y="4759325"/>
          <p14:tracePt t="40619" x="4281488" y="4708525"/>
          <p14:tracePt t="40627" x="4222750" y="4657725"/>
          <p14:tracePt t="40635" x="4103688" y="4597400"/>
          <p14:tracePt t="40643" x="4002088" y="4538663"/>
          <p14:tracePt t="40651" x="3890963" y="4478338"/>
          <p14:tracePt t="40659" x="3763963" y="4427538"/>
          <p14:tracePt t="40667" x="3636963" y="4368800"/>
          <p14:tracePt t="40675" x="3525838" y="4333875"/>
          <p14:tracePt t="40683" x="3414713" y="4316413"/>
          <p14:tracePt t="40691" x="3338513" y="4291013"/>
          <p14:tracePt t="40699" x="3297238" y="4283075"/>
          <p14:tracePt t="40707" x="3254375" y="4283075"/>
          <p14:tracePt t="40715" x="3219450" y="4283075"/>
          <p14:tracePt t="40723" x="3178175" y="4283075"/>
          <p14:tracePt t="40731" x="3143250" y="4283075"/>
          <p14:tracePt t="40739" x="3127375" y="4283075"/>
          <p14:tracePt t="40747" x="3109913" y="4283075"/>
          <p14:tracePt t="40755" x="3092450" y="4291013"/>
          <p14:tracePt t="40763" x="3049588" y="4325938"/>
          <p14:tracePt t="40771" x="2990850" y="4376738"/>
          <p14:tracePt t="40779" x="2940050" y="4427538"/>
          <p14:tracePt t="40787" x="2897188" y="4495800"/>
          <p14:tracePt t="40795" x="2854325" y="4554538"/>
          <p14:tracePt t="40803" x="2803525" y="4640263"/>
          <p14:tracePt t="40811" x="2778125" y="4683125"/>
          <p14:tracePt t="40819" x="2760663" y="4733925"/>
          <p14:tracePt t="40827" x="2744788" y="4784725"/>
          <p14:tracePt t="40835" x="2735263" y="4827588"/>
          <p14:tracePt t="40843" x="2735263" y="4894263"/>
          <p14:tracePt t="40851" x="2735263" y="4946650"/>
          <p14:tracePt t="40859" x="2735263" y="4997450"/>
          <p14:tracePt t="40867" x="2735263" y="5048250"/>
          <p14:tracePt t="40875" x="2744788" y="5081588"/>
          <p14:tracePt t="40883" x="2770188" y="5116513"/>
          <p14:tracePt t="40891" x="2786063" y="5141913"/>
          <p14:tracePt t="40899" x="2846388" y="5175250"/>
          <p14:tracePt t="40907" x="2879725" y="5192713"/>
          <p14:tracePt t="40915" x="2930525" y="5226050"/>
          <p14:tracePt t="40923" x="2990850" y="5243513"/>
          <p14:tracePt t="40931" x="3092450" y="5260975"/>
          <p14:tracePt t="40939" x="3194050" y="5294313"/>
          <p14:tracePt t="40947" x="3297238" y="5302250"/>
          <p14:tracePt t="40955" x="3381375" y="5302250"/>
          <p14:tracePt t="40963" x="3441700" y="5311775"/>
          <p14:tracePt t="40971" x="3482975" y="5311775"/>
          <p14:tracePt t="40980" x="3517900" y="5311775"/>
          <p14:tracePt t="40987" x="3533775" y="5311775"/>
          <p14:tracePt t="40995" x="3559175" y="5311775"/>
          <p14:tracePt t="41003" x="3586163" y="5294313"/>
          <p14:tracePt t="41011" x="3602038" y="5286375"/>
          <p14:tracePt t="41019" x="3619500" y="5260975"/>
          <p14:tracePt t="41027" x="3644900" y="5226050"/>
          <p14:tracePt t="41035" x="3644900" y="5200650"/>
          <p14:tracePt t="41043" x="3678238" y="5149850"/>
          <p14:tracePt t="41051" x="3678238" y="5081588"/>
          <p14:tracePt t="41059" x="3687763" y="5038725"/>
          <p14:tracePt t="41067" x="3687763" y="4979988"/>
          <p14:tracePt t="41075" x="3687763" y="4919663"/>
          <p14:tracePt t="41083" x="3687763" y="4878388"/>
          <p14:tracePt t="41091" x="3670300" y="4818063"/>
          <p14:tracePt t="41099" x="3652838" y="4767263"/>
          <p14:tracePt t="41107" x="3611563" y="4716463"/>
          <p14:tracePt t="41115" x="3559175" y="4665663"/>
          <p14:tracePt t="41123" x="3508375" y="4622800"/>
          <p14:tracePt t="41131" x="3449638" y="4614863"/>
          <p14:tracePt t="41139" x="3398838" y="4579938"/>
          <p14:tracePt t="41147" x="3322638" y="4564063"/>
          <p14:tracePt t="41155" x="3262313" y="4554538"/>
          <p14:tracePt t="41163" x="3211513" y="4554538"/>
          <p14:tracePt t="41171" x="3152775" y="4554538"/>
          <p14:tracePt t="41179" x="3109913" y="4554538"/>
          <p14:tracePt t="41187" x="3074988" y="4554538"/>
          <p14:tracePt t="41195" x="3041650" y="4554538"/>
          <p14:tracePt t="41203" x="3016250" y="4554538"/>
          <p14:tracePt t="41211" x="2998788" y="4554538"/>
          <p14:tracePt t="41219" x="2973388" y="4564063"/>
          <p14:tracePt t="41227" x="2947988" y="4605338"/>
          <p14:tracePt t="41235" x="2922588" y="4640263"/>
          <p14:tracePt t="41243" x="2922588" y="4683125"/>
          <p14:tracePt t="41251" x="2914650" y="4741863"/>
          <p14:tracePt t="41259" x="2914650" y="4802188"/>
          <p14:tracePt t="41267" x="2914650" y="4860925"/>
          <p14:tracePt t="41275" x="2914650" y="4946650"/>
          <p14:tracePt t="41283" x="2947988" y="5030788"/>
          <p14:tracePt t="41291" x="2990850" y="5141913"/>
          <p14:tracePt t="41299" x="3033713" y="5226050"/>
          <p14:tracePt t="41307" x="3109913" y="5319713"/>
          <p14:tracePt t="41315" x="3143250" y="5370513"/>
          <p14:tracePt t="41323" x="3203575" y="5421313"/>
          <p14:tracePt t="41331" x="3236913" y="5438775"/>
          <p14:tracePt t="41339" x="3244850" y="5456238"/>
          <p14:tracePt t="41355" x="3262313" y="5456238"/>
          <p14:tracePt t="41363" x="3279775" y="5456238"/>
          <p14:tracePt t="41379" x="3313113" y="5446713"/>
          <p14:tracePt t="41387" x="3330575" y="5430838"/>
          <p14:tracePt t="41395" x="3338513" y="5421313"/>
          <p14:tracePt t="41403" x="3338513" y="5387975"/>
          <p14:tracePt t="41411" x="3348038" y="5362575"/>
          <p14:tracePt t="41419" x="3355975" y="5319713"/>
          <p14:tracePt t="41427" x="3355975" y="5286375"/>
          <p14:tracePt t="41435" x="3355975" y="5260975"/>
          <p14:tracePt t="41443" x="3355975" y="5218113"/>
          <p14:tracePt t="41451" x="3348038" y="5149850"/>
          <p14:tracePt t="41459" x="3330575" y="5091113"/>
          <p14:tracePt t="41467" x="3297238" y="5038725"/>
          <p14:tracePt t="41475" x="3270250" y="4987925"/>
          <p14:tracePt t="41483" x="3228975" y="4954588"/>
          <p14:tracePt t="41491" x="3194050" y="4937125"/>
          <p14:tracePt t="41499" x="3168650" y="4919663"/>
          <p14:tracePt t="41507" x="3143250" y="4903788"/>
          <p14:tracePt t="41515" x="3109913" y="4894263"/>
          <p14:tracePt t="41523" x="3084513" y="4886325"/>
          <p14:tracePt t="41531" x="3049588" y="4878388"/>
          <p14:tracePt t="41539" x="3041650" y="4878388"/>
          <p14:tracePt t="41547" x="3016250" y="4878388"/>
          <p14:tracePt t="41555" x="2998788" y="4878388"/>
          <p14:tracePt t="41563" x="2973388" y="4878388"/>
          <p14:tracePt t="41571" x="2965450" y="4878388"/>
          <p14:tracePt t="41579" x="2955925" y="4878388"/>
          <p14:tracePt t="41587" x="2940050" y="4886325"/>
          <p14:tracePt t="41603" x="2922588" y="4894263"/>
          <p14:tracePt t="41619" x="2914650" y="4903788"/>
          <p14:tracePt t="41643" x="2914650" y="4911725"/>
          <p14:tracePt t="41651" x="2905125" y="4919663"/>
          <p14:tracePt t="42035" x="2897188" y="4929188"/>
          <p14:tracePt t="42043" x="2897188" y="4937125"/>
          <p14:tracePt t="42051" x="2897188" y="4946650"/>
          <p14:tracePt t="42059" x="2897188" y="4962525"/>
          <p14:tracePt t="42067" x="2897188" y="4987925"/>
          <p14:tracePt t="42075" x="2897188" y="5013325"/>
          <p14:tracePt t="42083" x="2914650" y="5022850"/>
          <p14:tracePt t="42091" x="2947988" y="5048250"/>
          <p14:tracePt t="42099" x="2965450" y="5064125"/>
          <p14:tracePt t="42107" x="2973388" y="5073650"/>
          <p14:tracePt t="42115" x="2990850" y="5091113"/>
          <p14:tracePt t="42123" x="2998788" y="5099050"/>
          <p14:tracePt t="42163" x="3008313" y="5099050"/>
          <p14:tracePt t="42331" x="3024188" y="5099050"/>
          <p14:tracePt t="42347" x="3024188" y="5106988"/>
          <p14:tracePt t="42371" x="3041650" y="5116513"/>
          <p14:tracePt t="42387" x="3041650" y="5124450"/>
          <p14:tracePt t="42395" x="3049588" y="5124450"/>
          <p14:tracePt t="42411" x="3049588" y="5132388"/>
          <p14:tracePt t="42419" x="3049588" y="5141913"/>
          <p14:tracePt t="42427" x="3049588" y="5149850"/>
          <p14:tracePt t="42435" x="3059113" y="5157788"/>
          <p14:tracePt t="42451" x="3067050" y="5167313"/>
          <p14:tracePt t="42459" x="3074988" y="5167313"/>
          <p14:tracePt t="42467" x="3074988" y="5175250"/>
          <p14:tracePt t="42475" x="3074988" y="5183188"/>
          <p14:tracePt t="42499" x="3074988" y="5192713"/>
          <p14:tracePt t="42507" x="3074988" y="5208588"/>
          <p14:tracePt t="42523" x="3084513" y="5218113"/>
          <p14:tracePt t="42595" x="3084513" y="5226050"/>
          <p14:tracePt t="43195" x="3100388" y="5226050"/>
          <p14:tracePt t="43203" x="3117850" y="5226050"/>
          <p14:tracePt t="43211" x="3135313" y="5218113"/>
          <p14:tracePt t="43283" x="3143250" y="5218113"/>
          <p14:tracePt t="44139" x="3143250" y="5208588"/>
          <p14:tracePt t="44147" x="3168650" y="5192713"/>
          <p14:tracePt t="44155" x="3194050" y="5175250"/>
          <p14:tracePt t="44163" x="3236913" y="5167313"/>
          <p14:tracePt t="44171" x="3287713" y="5141913"/>
          <p14:tracePt t="44179" x="3322638" y="5124450"/>
          <p14:tracePt t="44187" x="3338513" y="5116513"/>
          <p14:tracePt t="44195" x="3348038" y="5116513"/>
          <p14:tracePt t="44251" x="3363913" y="5099050"/>
          <p14:tracePt t="44259" x="3389313" y="5081588"/>
          <p14:tracePt t="44275" x="3424238" y="5073650"/>
          <p14:tracePt t="44283" x="3441700" y="5056188"/>
          <p14:tracePt t="44291" x="3457575" y="5048250"/>
          <p14:tracePt t="44299" x="3475038" y="5038725"/>
          <p14:tracePt t="44307" x="3517900" y="5005388"/>
          <p14:tracePt t="44315" x="3543300" y="4997450"/>
          <p14:tracePt t="44323" x="3568700" y="4979988"/>
          <p14:tracePt t="44331" x="3594100" y="4962525"/>
          <p14:tracePt t="44339" x="3619500" y="4954588"/>
          <p14:tracePt t="44347" x="3636963" y="4937125"/>
          <p14:tracePt t="44355" x="3687763" y="4919663"/>
          <p14:tracePt t="44363" x="3746500" y="4886325"/>
          <p14:tracePt t="44371" x="3771900" y="4878388"/>
          <p14:tracePt t="44379" x="3832225" y="4843463"/>
          <p14:tracePt t="44387" x="3890963" y="4827588"/>
          <p14:tracePt t="44395" x="3925888" y="4818063"/>
          <p14:tracePt t="44403" x="3992563" y="4792663"/>
          <p14:tracePt t="44411" x="4044950" y="4784725"/>
          <p14:tracePt t="44419" x="4103688" y="4767263"/>
          <p14:tracePt t="44427" x="4154488" y="4741863"/>
          <p14:tracePt t="44435" x="4197350" y="4724400"/>
          <p14:tracePt t="44443" x="4265613" y="4691063"/>
          <p14:tracePt t="44451" x="4306888" y="4673600"/>
          <p14:tracePt t="44459" x="4375150" y="4640263"/>
          <p14:tracePt t="44467" x="4460875" y="4605338"/>
          <p14:tracePt t="44475" x="4537075" y="4564063"/>
          <p14:tracePt t="44483" x="4613275" y="4529138"/>
          <p14:tracePt t="44491" x="4689475" y="4513263"/>
          <p14:tracePt t="44499" x="4740275" y="4470400"/>
          <p14:tracePt t="44507" x="4775200" y="4460875"/>
          <p14:tracePt t="44515" x="4833938" y="4427538"/>
          <p14:tracePt t="44523" x="4843463" y="4427538"/>
          <p14:tracePt t="44531" x="4859338" y="4427538"/>
          <p14:tracePt t="44539" x="4876800" y="4419600"/>
          <p14:tracePt t="44547" x="4884738" y="4410075"/>
          <p14:tracePt t="44563" x="4894263" y="4410075"/>
          <p14:tracePt t="44571" x="4902200" y="4410075"/>
          <p14:tracePt t="44643" x="4910138" y="4427538"/>
          <p14:tracePt t="44651" x="4910138" y="4478338"/>
          <p14:tracePt t="44659" x="4894263" y="4529138"/>
          <p14:tracePt t="44667" x="4894263" y="4546600"/>
          <p14:tracePt t="44675" x="4894263" y="4564063"/>
          <p14:tracePt t="44683" x="4884738" y="4597400"/>
          <p14:tracePt t="44691" x="4851400" y="4630738"/>
          <p14:tracePt t="44699" x="4843463" y="4648200"/>
          <p14:tracePt t="44707" x="4843463" y="4683125"/>
          <p14:tracePt t="44715" x="4826000" y="4691063"/>
          <p14:tracePt t="44723" x="4800600" y="4708525"/>
          <p14:tracePt t="44731" x="4765675" y="4733925"/>
          <p14:tracePt t="44739" x="4757738" y="4741863"/>
          <p14:tracePt t="44747" x="4749800" y="4749800"/>
          <p14:tracePt t="44755" x="4749800" y="4759325"/>
          <p14:tracePt t="44763" x="4732338" y="4759325"/>
          <p14:tracePt t="44771" x="4732338" y="4767263"/>
          <p14:tracePt t="44779" x="4724400" y="4775200"/>
          <p14:tracePt t="44787" x="4706938" y="4792663"/>
          <p14:tracePt t="44795" x="4699000" y="4802188"/>
          <p14:tracePt t="44803" x="4689475" y="4818063"/>
          <p14:tracePt t="44811" x="4689475" y="4827588"/>
          <p14:tracePt t="44819" x="4681538" y="4852988"/>
          <p14:tracePt t="44827" x="4681538" y="4860925"/>
          <p14:tracePt t="44835" x="4681538" y="4868863"/>
          <p14:tracePt t="44843" x="4664075" y="4903788"/>
          <p14:tracePt t="44851" x="4664075" y="4911725"/>
          <p14:tracePt t="44859" x="4664075" y="4937125"/>
          <p14:tracePt t="44867" x="4664075" y="4972050"/>
          <p14:tracePt t="44875" x="4664075" y="4979988"/>
          <p14:tracePt t="44882" x="4664075" y="4997450"/>
          <p14:tracePt t="44891" x="4664075" y="5013325"/>
          <p14:tracePt t="44899" x="4664075" y="5030788"/>
          <p14:tracePt t="44907" x="4664075" y="5048250"/>
          <p14:tracePt t="44915" x="4664075" y="5073650"/>
          <p14:tracePt t="44931" x="4664075" y="5091113"/>
          <p14:tracePt t="44939" x="4689475" y="5132388"/>
          <p14:tracePt t="44947" x="4714875" y="5157788"/>
          <p14:tracePt t="44955" x="4749800" y="5183188"/>
          <p14:tracePt t="44963" x="4783138" y="5218113"/>
          <p14:tracePt t="44971" x="4818063" y="5235575"/>
          <p14:tracePt t="44986" x="4851400" y="5243513"/>
          <p14:tracePt t="44987" x="4876800" y="5251450"/>
          <p14:tracePt t="44995" x="4910138" y="5251450"/>
          <p14:tracePt t="45003" x="4919663" y="5251450"/>
          <p14:tracePt t="45011" x="4945063" y="5251450"/>
          <p14:tracePt t="45019" x="4962525" y="5251450"/>
          <p14:tracePt t="45043" x="4987925" y="5251450"/>
          <p14:tracePt t="45051" x="4995863" y="5251450"/>
          <p14:tracePt t="45107" x="4987925" y="5243513"/>
          <p14:tracePt t="45114" x="4978400" y="5226050"/>
          <p14:tracePt t="45123" x="4970463" y="5218113"/>
          <p14:tracePt t="45131" x="4945063" y="5200650"/>
          <p14:tracePt t="45139" x="4919663" y="5200650"/>
          <p14:tracePt t="45147" x="4884738" y="5183188"/>
          <p14:tracePt t="45155" x="4843463" y="5183188"/>
          <p14:tracePt t="45163" x="4826000" y="5183188"/>
          <p14:tracePt t="45171" x="4800600" y="5183188"/>
          <p14:tracePt t="45179" x="4765675" y="5183188"/>
          <p14:tracePt t="45187" x="4740275" y="5183188"/>
          <p14:tracePt t="45195" x="4699000" y="5183188"/>
          <p14:tracePt t="45203" x="4664075" y="5183188"/>
          <p14:tracePt t="45211" x="4621213" y="5183188"/>
          <p14:tracePt t="45219" x="4605338" y="5183188"/>
          <p14:tracePt t="45227" x="4579938" y="5183188"/>
          <p14:tracePt t="45235" x="4545013" y="5183188"/>
          <p14:tracePt t="45243" x="4519613" y="5183188"/>
          <p14:tracePt t="45251" x="4503738" y="5183188"/>
          <p14:tracePt t="45259" x="4460875" y="5200650"/>
          <p14:tracePt t="45267" x="4435475" y="5200650"/>
          <p14:tracePt t="45275" x="4418013" y="5218113"/>
          <p14:tracePt t="45283" x="4410075" y="5226050"/>
          <p14:tracePt t="45291" x="4400550" y="5226050"/>
          <p14:tracePt t="45299" x="4384675" y="5235575"/>
          <p14:tracePt t="45307" x="4375150" y="5251450"/>
          <p14:tracePt t="45315" x="4367213" y="5268913"/>
          <p14:tracePt t="45322" x="4359275" y="5268913"/>
          <p14:tracePt t="45331" x="4359275" y="5276850"/>
          <p14:tracePt t="45339" x="4359275" y="5286375"/>
          <p14:tracePt t="45347" x="4349750" y="5294313"/>
          <p14:tracePt t="45371" x="4341813" y="5319713"/>
          <p14:tracePt t="45387" x="4332288" y="5327650"/>
          <p14:tracePt t="45403" x="4332288" y="5337175"/>
          <p14:tracePt t="45411" x="4324350" y="5353050"/>
          <p14:tracePt t="45419" x="4316413" y="5362575"/>
          <p14:tracePt t="45435" x="4316413" y="5380038"/>
          <p14:tracePt t="45443" x="4316413" y="5387975"/>
          <p14:tracePt t="45451" x="4316413" y="5395913"/>
          <p14:tracePt t="45459" x="4316413" y="5413375"/>
          <p14:tracePt t="45475" x="4316413" y="5421313"/>
          <p14:tracePt t="45483" x="4316413" y="5430838"/>
          <p14:tracePt t="45491" x="4316413" y="5446713"/>
          <p14:tracePt t="45499" x="4324350" y="5464175"/>
          <p14:tracePt t="45515" x="4359275" y="5489575"/>
          <p14:tracePt t="45523" x="4375150" y="5489575"/>
          <p14:tracePt t="45531" x="4392613" y="5497513"/>
          <p14:tracePt t="45539" x="4418013" y="5507038"/>
          <p14:tracePt t="45547" x="4451350" y="5507038"/>
          <p14:tracePt t="45555" x="4476750" y="5507038"/>
          <p14:tracePt t="45563" x="4519613" y="5507038"/>
          <p14:tracePt t="45571" x="4562475" y="5507038"/>
          <p14:tracePt t="45579" x="4579938" y="5507038"/>
          <p14:tracePt t="45587" x="4605338" y="5507038"/>
          <p14:tracePt t="45595" x="4638675" y="5507038"/>
          <p14:tracePt t="45603" x="4656138" y="5507038"/>
          <p14:tracePt t="45611" x="4689475" y="5507038"/>
          <p14:tracePt t="45619" x="4714875" y="5507038"/>
          <p14:tracePt t="45627" x="4732338" y="5507038"/>
          <p14:tracePt t="45643" x="4749800" y="5507038"/>
          <p14:tracePt t="45675" x="4775200" y="5497513"/>
          <p14:tracePt t="45691" x="4775200" y="5489575"/>
          <p14:tracePt t="45699" x="4783138" y="5489575"/>
          <p14:tracePt t="45707" x="4791075" y="5464175"/>
          <p14:tracePt t="45723" x="4800600" y="5456238"/>
          <p14:tracePt t="45731" x="4800600" y="5438775"/>
          <p14:tracePt t="45739" x="4808538" y="5430838"/>
          <p14:tracePt t="45747" x="4808538" y="5421313"/>
          <p14:tracePt t="45763" x="4808538" y="5395913"/>
          <p14:tracePt t="45779" x="4808538" y="5387975"/>
          <p14:tracePt t="45787" x="4808538" y="5380038"/>
          <p14:tracePt t="45795" x="4808538" y="5362575"/>
          <p14:tracePt t="45803" x="4808538" y="5353050"/>
          <p14:tracePt t="45811" x="4808538" y="5345113"/>
          <p14:tracePt t="45819" x="4808538" y="5337175"/>
          <p14:tracePt t="45827" x="4800600" y="5327650"/>
          <p14:tracePt t="45843" x="4765675" y="5319713"/>
          <p14:tracePt t="45859" x="4757738" y="5319713"/>
          <p14:tracePt t="45867" x="4740275" y="5319713"/>
          <p14:tracePt t="45875" x="4724400" y="5319713"/>
          <p14:tracePt t="45891" x="4706938" y="5319713"/>
          <p14:tracePt t="45899" x="4699000" y="5319713"/>
          <p14:tracePt t="45907" x="4689475" y="5319713"/>
          <p14:tracePt t="45915" x="4664075" y="5319713"/>
          <p14:tracePt t="45923" x="4656138" y="5319713"/>
          <p14:tracePt t="45930" x="4630738" y="5319713"/>
          <p14:tracePt t="45939" x="4613275" y="5319713"/>
          <p14:tracePt t="45947" x="4579938" y="5327650"/>
          <p14:tracePt t="45955" x="4579938" y="5337175"/>
          <p14:tracePt t="45963" x="4570413" y="5345113"/>
          <p14:tracePt t="45971" x="4545013" y="5362575"/>
          <p14:tracePt t="45990" x="4537075" y="5395913"/>
          <p14:tracePt t="45995" x="4519613" y="5405438"/>
          <p14:tracePt t="46003" x="4511675" y="5413375"/>
          <p14:tracePt t="46011" x="4511675" y="5430838"/>
          <p14:tracePt t="46019" x="4511675" y="5446713"/>
          <p14:tracePt t="46027" x="4511675" y="5464175"/>
          <p14:tracePt t="46035" x="4519613" y="5472113"/>
          <p14:tracePt t="46051" x="4537075" y="5489575"/>
          <p14:tracePt t="46059" x="4562475" y="5489575"/>
          <p14:tracePt t="46067" x="4579938" y="5507038"/>
          <p14:tracePt t="46075" x="4605338" y="5507038"/>
          <p14:tracePt t="46083" x="4638675" y="5507038"/>
          <p14:tracePt t="46091" x="4664075" y="5514975"/>
          <p14:tracePt t="46099" x="4681538" y="5514975"/>
          <p14:tracePt t="46107" x="4699000" y="5514975"/>
          <p14:tracePt t="46115" x="4706938" y="5514975"/>
          <p14:tracePt t="46123" x="4714875" y="5514975"/>
          <p14:tracePt t="46131" x="4732338" y="5514975"/>
          <p14:tracePt t="46139" x="4732338" y="5507038"/>
          <p14:tracePt t="46147" x="4749800" y="5507038"/>
          <p14:tracePt t="46155" x="4757738" y="5497513"/>
          <p14:tracePt t="46163" x="4765675" y="5481638"/>
          <p14:tracePt t="46179" x="4765675" y="5472113"/>
          <p14:tracePt t="46187" x="4765675" y="5464175"/>
          <p14:tracePt t="46203" x="4765675" y="5446713"/>
          <p14:tracePt t="46211" x="4765675" y="5438775"/>
          <p14:tracePt t="46219" x="4765675" y="5421313"/>
          <p14:tracePt t="46227" x="4757738" y="5413375"/>
          <p14:tracePt t="46235" x="4740275" y="5405438"/>
          <p14:tracePt t="46243" x="4732338" y="5405438"/>
          <p14:tracePt t="46259" x="4714875" y="5405438"/>
          <p14:tracePt t="46267" x="4706938" y="5405438"/>
          <p14:tracePt t="46291" x="4681538" y="5405438"/>
          <p14:tracePt t="46307" x="4656138" y="5413375"/>
          <p14:tracePt t="46315" x="4656138" y="5421313"/>
          <p14:tracePt t="46323" x="4638675" y="5438775"/>
          <p14:tracePt t="46331" x="4638675" y="5456238"/>
          <p14:tracePt t="46339" x="4638675" y="5464175"/>
          <p14:tracePt t="46347" x="4638675" y="5481638"/>
          <p14:tracePt t="46355" x="4630738" y="5497513"/>
          <p14:tracePt t="46363" x="4630738" y="5514975"/>
          <p14:tracePt t="46371" x="4630738" y="5532438"/>
          <p14:tracePt t="46379" x="4638675" y="5565775"/>
          <p14:tracePt t="46387" x="4673600" y="5575300"/>
          <p14:tracePt t="46395" x="4706938" y="5575300"/>
          <p14:tracePt t="46403" x="4732338" y="5583238"/>
          <p14:tracePt t="46411" x="4775200" y="5583238"/>
          <p14:tracePt t="46419" x="4818063" y="5583238"/>
          <p14:tracePt t="46427" x="4843463" y="5583238"/>
          <p14:tracePt t="46435" x="4868863" y="5583238"/>
          <p14:tracePt t="46443" x="4884738" y="5583238"/>
          <p14:tracePt t="46451" x="4894263" y="5583238"/>
          <p14:tracePt t="46459" x="4919663" y="5583238"/>
          <p14:tracePt t="46467" x="4927600" y="5583238"/>
          <p14:tracePt t="46475" x="4953000" y="5565775"/>
          <p14:tracePt t="46483" x="4962525" y="5557838"/>
          <p14:tracePt t="46491" x="4978400" y="5557838"/>
          <p14:tracePt t="46499" x="4995863" y="5557838"/>
          <p14:tracePt t="46507" x="5003800" y="5557838"/>
          <p14:tracePt t="46515" x="5013325" y="5557838"/>
          <p14:tracePt t="46803" x="5038725" y="5549900"/>
          <p14:tracePt t="46811" x="5064125" y="5549900"/>
          <p14:tracePt t="46819" x="5089525" y="5549900"/>
          <p14:tracePt t="46827" x="5122863" y="5549900"/>
          <p14:tracePt t="46835" x="5148263" y="5549900"/>
          <p14:tracePt t="46843" x="5173663" y="5549900"/>
          <p14:tracePt t="46851" x="5208588" y="5532438"/>
          <p14:tracePt t="46858" x="5216525" y="5524500"/>
          <p14:tracePt t="46867" x="5233988" y="5524500"/>
          <p14:tracePt t="46883" x="5241925" y="5524500"/>
          <p14:tracePt t="46891" x="5249863" y="5524500"/>
          <p14:tracePt t="46971" x="5259388" y="5514975"/>
          <p14:tracePt t="46995" x="5259388" y="5507038"/>
          <p14:tracePt t="47011" x="5267325" y="5489575"/>
          <p14:tracePt t="47019" x="5284788" y="5481638"/>
          <p14:tracePt t="47027" x="5292725" y="5481638"/>
          <p14:tracePt t="47043" x="5302250" y="5481638"/>
          <p14:tracePt t="47051" x="5318125" y="5481638"/>
          <p14:tracePt t="47067" x="5335588" y="5481638"/>
          <p14:tracePt t="47083" x="5343525" y="5481638"/>
          <p14:tracePt t="47115" x="5353050" y="5481638"/>
          <p14:tracePt t="48795" x="5360988" y="5464175"/>
          <p14:tracePt t="48803" x="5353050" y="5446713"/>
          <p14:tracePt t="48811" x="5327650" y="5421313"/>
          <p14:tracePt t="48819" x="5292725" y="5413375"/>
          <p14:tracePt t="55003" x="5327650" y="5353050"/>
          <p14:tracePt t="55011" x="5378450" y="5302250"/>
          <p14:tracePt t="55018" x="5437188" y="5251450"/>
          <p14:tracePt t="55026" x="5472113" y="5208588"/>
          <p14:tracePt t="55035" x="5513388" y="5175250"/>
          <p14:tracePt t="55043" x="5565775" y="5106988"/>
          <p14:tracePt t="55051" x="5607050" y="5056188"/>
          <p14:tracePt t="55058" x="5657850" y="4987925"/>
          <p14:tracePt t="55066" x="5735638" y="4919663"/>
          <p14:tracePt t="55075" x="5845175" y="4852988"/>
          <p14:tracePt t="55083" x="5921375" y="4784725"/>
          <p14:tracePt t="55090" x="6015038" y="4716463"/>
          <p14:tracePt t="55098" x="6116638" y="4648200"/>
          <p14:tracePt t="55106" x="6235700" y="4572000"/>
          <p14:tracePt t="55115" x="6346825" y="4529138"/>
          <p14:tracePt t="55122" x="6430963" y="4470400"/>
          <p14:tracePt t="55131" x="6508750" y="4427538"/>
          <p14:tracePt t="55138" x="6592888" y="4368800"/>
          <p14:tracePt t="55147" x="6635750" y="4351338"/>
          <p14:tracePt t="55155" x="6686550" y="4325938"/>
          <p14:tracePt t="55162" x="6754813" y="4283075"/>
          <p14:tracePt t="55171" x="6788150" y="4249738"/>
          <p14:tracePt t="55179" x="6823075" y="4224338"/>
          <p14:tracePt t="55186" x="6856413" y="4206875"/>
          <p14:tracePt t="55194" x="6881813" y="4181475"/>
          <p14:tracePt t="55202" x="6907213" y="4164013"/>
          <p14:tracePt t="55211" x="6975475" y="4138613"/>
          <p14:tracePt t="55219" x="7000875" y="4130675"/>
          <p14:tracePt t="55226" x="7026275" y="4121150"/>
          <p14:tracePt t="55235" x="7059613" y="4105275"/>
          <p14:tracePt t="55243" x="7102475" y="4087813"/>
          <p14:tracePt t="55250" x="7137400" y="4079875"/>
          <p14:tracePt t="55259" x="7196138" y="4044950"/>
          <p14:tracePt t="55267" x="7229475" y="4037013"/>
          <p14:tracePt t="55275" x="7281863" y="4011613"/>
          <p14:tracePt t="55282" x="7340600" y="3986213"/>
          <p14:tracePt t="55290" x="7416800" y="3951288"/>
          <p14:tracePt t="55299" x="7477125" y="3943350"/>
          <p14:tracePt t="55306" x="7553325" y="3925888"/>
          <p14:tracePt t="55315" x="7637463" y="3900488"/>
          <p14:tracePt t="55323" x="7705725" y="3883025"/>
          <p14:tracePt t="55331" x="7781925" y="3849688"/>
          <p14:tracePt t="55339" x="7842250" y="3841750"/>
          <p14:tracePt t="55347" x="7885113" y="3832225"/>
          <p14:tracePt t="55354" x="7961313" y="3798888"/>
          <p14:tracePt t="55362" x="7994650" y="3798888"/>
          <p14:tracePt t="55371" x="8037513" y="3781425"/>
          <p14:tracePt t="55379" x="8096250" y="3773488"/>
          <p14:tracePt t="55387" x="8147050" y="3748088"/>
          <p14:tracePt t="55395" x="8174038" y="3738563"/>
          <p14:tracePt t="55402" x="8224838" y="3738563"/>
          <p14:tracePt t="55410" x="8240713" y="3730625"/>
          <p14:tracePt t="55419" x="8266113" y="3722688"/>
          <p14:tracePt t="55426" x="8308975" y="3705225"/>
          <p14:tracePt t="55435" x="8334375" y="3705225"/>
          <p14:tracePt t="55443" x="8369300" y="3697288"/>
          <p14:tracePt t="55451" x="8410575" y="3697288"/>
          <p14:tracePt t="55459" x="8470900" y="3687763"/>
          <p14:tracePt t="55467" x="8496300" y="3679825"/>
          <p14:tracePt t="55474" x="8547100" y="3679825"/>
          <p14:tracePt t="55483" x="8580438" y="3662363"/>
          <p14:tracePt t="55491" x="8615363" y="3646488"/>
          <p14:tracePt t="55498" x="8666163" y="3636963"/>
          <p14:tracePt t="55507" x="8716963" y="3611563"/>
          <p14:tracePt t="55514" x="8759825" y="3611563"/>
          <p14:tracePt t="55523" x="8785225" y="3594100"/>
          <p14:tracePt t="55531" x="8802688" y="3586163"/>
          <p14:tracePt t="55539" x="8828088" y="3560763"/>
          <p14:tracePt t="55547" x="8843963" y="3552825"/>
          <p14:tracePt t="55555" x="8869363" y="3527425"/>
          <p14:tracePt t="55563" x="8904288" y="3509963"/>
          <p14:tracePt t="55570" x="8929688" y="3492500"/>
          <p14:tracePt t="55579" x="8955088" y="3484563"/>
          <p14:tracePt t="55587" x="8997950" y="3475038"/>
          <p14:tracePt t="55595" x="9039225" y="3467100"/>
          <p14:tracePt t="55603" x="9091613" y="3449638"/>
          <p14:tracePt t="55610" x="9132888" y="3441700"/>
          <p14:tracePt t="55619" x="9193213" y="3441700"/>
          <p14:tracePt t="55626" x="9236075" y="3441700"/>
          <p14:tracePt t="55635" x="9320213" y="3441700"/>
          <p14:tracePt t="55643" x="9363075" y="3441700"/>
          <p14:tracePt t="55651" x="9439275" y="3441700"/>
          <p14:tracePt t="55658" x="9482138" y="3441700"/>
          <p14:tracePt t="55666" x="9540875" y="3441700"/>
          <p14:tracePt t="55675" x="9583738" y="3449638"/>
          <p14:tracePt t="55682" x="9667875" y="3459163"/>
          <p14:tracePt t="55690" x="9761538" y="3492500"/>
          <p14:tracePt t="55699" x="9829800" y="3492500"/>
          <p14:tracePt t="55706" x="9906000" y="3517900"/>
          <p14:tracePt t="55715" x="9983788" y="3527425"/>
          <p14:tracePt t="55723" x="10025063" y="3543300"/>
          <p14:tracePt t="55731" x="10050463" y="3552825"/>
          <p14:tracePt t="55738" x="10085388" y="3560763"/>
          <p14:tracePt t="55746" x="10136188" y="3594100"/>
          <p14:tracePt t="55754" x="10169525" y="3603625"/>
          <p14:tracePt t="55763" x="10179050" y="3611563"/>
          <p14:tracePt t="55771" x="10194925" y="3611563"/>
          <p14:tracePt t="55778" x="10204450" y="3629025"/>
          <p14:tracePt t="55786" x="10220325" y="3646488"/>
          <p14:tracePt t="55794" x="10245725" y="3679825"/>
          <p14:tracePt t="55802" x="10255250" y="3687763"/>
          <p14:tracePt t="55811" x="10255250" y="3705225"/>
          <p14:tracePt t="55819" x="10298113" y="3756025"/>
          <p14:tracePt t="55826" x="10331450" y="3781425"/>
          <p14:tracePt t="55835" x="10399713" y="3824288"/>
          <p14:tracePt t="55842" x="10483850" y="3867150"/>
          <p14:tracePt t="55851" x="10560050" y="3892550"/>
          <p14:tracePt t="55859" x="10663238" y="3925888"/>
          <p14:tracePt t="55866" x="10721975" y="3943350"/>
          <p14:tracePt t="55874" x="10798175" y="3968750"/>
          <p14:tracePt t="55882" x="10858500" y="3976688"/>
          <p14:tracePt t="55890" x="10917238" y="3976688"/>
          <p14:tracePt t="55899" x="10960100" y="3986213"/>
          <p14:tracePt t="55907" x="11018838" y="3994150"/>
          <p14:tracePt t="55915" x="11096625" y="3994150"/>
          <p14:tracePt t="55923" x="11155363" y="4019550"/>
          <p14:tracePt t="55931" x="11215688" y="4027488"/>
          <p14:tracePt t="55939" x="11256963" y="4027488"/>
          <p14:tracePt t="55947" x="11317288" y="4027488"/>
          <p14:tracePt t="55955" x="11360150" y="4027488"/>
          <p14:tracePt t="55962" x="11418888" y="4027488"/>
          <p14:tracePt t="55981" x="11520488" y="4027488"/>
          <p14:tracePt t="55987" x="11588750" y="4027488"/>
          <p14:tracePt t="55995" x="11674475" y="4027488"/>
          <p14:tracePt t="56003" x="11750675" y="4027488"/>
          <p14:tracePt t="56010" x="11818938" y="4019550"/>
          <p14:tracePt t="56019" x="11895138" y="4011613"/>
          <p14:tracePt t="56026" x="11953875" y="4002088"/>
          <p14:tracePt t="56034" x="12022138" y="3994150"/>
          <p14:tracePt t="56043" x="12123738" y="3986213"/>
          <p14:tracePt t="56051" x="12174538" y="3960813"/>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sz="3200" b="1" dirty="0"/>
              <a:t>Referências</a:t>
            </a:r>
          </a:p>
        </p:txBody>
      </p:sp>
      <p:sp>
        <p:nvSpPr>
          <p:cNvPr id="3" name="Espaço Reservado para Conteúdo 2"/>
          <p:cNvSpPr>
            <a:spLocks noGrp="1"/>
          </p:cNvSpPr>
          <p:nvPr>
            <p:ph idx="1"/>
          </p:nvPr>
        </p:nvSpPr>
        <p:spPr/>
        <p:txBody>
          <a:bodyPr>
            <a:normAutofit/>
          </a:bodyPr>
          <a:lstStyle/>
          <a:p>
            <a:r>
              <a:rPr lang="pt-BR" sz="2200" dirty="0"/>
              <a:t>ASCENCIO, A. F. G.; CAMPOS, E. A. V. Fundamentos da programação de computadores. São Paulo: Pearson, 2012.</a:t>
            </a:r>
          </a:p>
          <a:p>
            <a:r>
              <a:rPr lang="pt-BR" sz="2200" dirty="0"/>
              <a:t>DEITEL, Paul; DEITEL, Harvey. Java: como programar. Pearson, 2016.</a:t>
            </a:r>
          </a:p>
          <a:p>
            <a:r>
              <a:rPr lang="pt-BR" sz="2200" dirty="0"/>
              <a:t>GALLARDO, R.; KANNAN, S.; ZAKHOUR, S. B. Tutorial Java. Alta Books, 2015.</a:t>
            </a:r>
          </a:p>
          <a:p>
            <a:r>
              <a:rPr lang="pt-BR" sz="2200" dirty="0"/>
              <a:t>HORSTMANN, </a:t>
            </a:r>
            <a:r>
              <a:rPr lang="pt-BR" sz="2200" dirty="0" err="1"/>
              <a:t>Cay</a:t>
            </a:r>
            <a:r>
              <a:rPr lang="pt-BR" sz="2200" dirty="0"/>
              <a:t> S. Big Java, </a:t>
            </a:r>
            <a:r>
              <a:rPr lang="pt-BR" sz="2200" dirty="0" err="1"/>
              <a:t>Binder</a:t>
            </a:r>
            <a:r>
              <a:rPr lang="pt-BR" sz="2200" dirty="0"/>
              <a:t> </a:t>
            </a:r>
            <a:r>
              <a:rPr lang="pt-BR" sz="2200" dirty="0" err="1"/>
              <a:t>Ready</a:t>
            </a:r>
            <a:r>
              <a:rPr lang="pt-BR" sz="2200" dirty="0"/>
              <a:t> </a:t>
            </a:r>
            <a:r>
              <a:rPr lang="pt-BR" sz="2200" dirty="0" err="1"/>
              <a:t>Version</a:t>
            </a:r>
            <a:r>
              <a:rPr lang="pt-BR" sz="2200" dirty="0"/>
              <a:t>: </a:t>
            </a:r>
            <a:r>
              <a:rPr lang="pt-BR" sz="2200" dirty="0" err="1"/>
              <a:t>Early</a:t>
            </a:r>
            <a:r>
              <a:rPr lang="pt-BR" sz="2200" dirty="0"/>
              <a:t> </a:t>
            </a:r>
            <a:r>
              <a:rPr lang="pt-BR" sz="2200" dirty="0" err="1"/>
              <a:t>Objects</a:t>
            </a:r>
            <a:r>
              <a:rPr lang="pt-BR" sz="2200" dirty="0"/>
              <a:t>. John </a:t>
            </a:r>
            <a:r>
              <a:rPr lang="pt-BR" sz="2200" dirty="0" err="1"/>
              <a:t>Wiley</a:t>
            </a:r>
            <a:r>
              <a:rPr lang="pt-BR" sz="2200" dirty="0"/>
              <a:t> &amp; Sons, 2016.</a:t>
            </a:r>
          </a:p>
          <a:p>
            <a:r>
              <a:rPr lang="pt-BR" sz="2200" dirty="0"/>
              <a:t>HORSTMANN, </a:t>
            </a:r>
            <a:r>
              <a:rPr lang="pt-BR" sz="2200" dirty="0" err="1"/>
              <a:t>Cay</a:t>
            </a:r>
            <a:r>
              <a:rPr lang="pt-BR" sz="2200" dirty="0"/>
              <a:t>. Conceitos de computação com Java. Bookman Editora, 2009.</a:t>
            </a:r>
          </a:p>
          <a:p>
            <a:r>
              <a:rPr lang="pt-BR" sz="2200" dirty="0"/>
              <a:t>SCHILDT, Herbert. Java para Iniciantes. Bookman Editora, 2015.</a:t>
            </a:r>
          </a:p>
          <a:p>
            <a:r>
              <a:rPr lang="pt-BR" sz="2200" dirty="0"/>
              <a:t>SCHILDT, Herbert; SKRIEN, </a:t>
            </a:r>
            <a:r>
              <a:rPr lang="pt-BR" sz="2200" dirty="0" err="1"/>
              <a:t>Dale</a:t>
            </a:r>
            <a:r>
              <a:rPr lang="pt-BR" sz="2200" dirty="0"/>
              <a:t>. Programação com </a:t>
            </a:r>
            <a:r>
              <a:rPr lang="pt-BR" sz="2200" dirty="0" err="1"/>
              <a:t>java</a:t>
            </a:r>
            <a:r>
              <a:rPr lang="pt-BR" sz="2200" dirty="0"/>
              <a:t>: uma introdução abrangente. Bookman Editora, 2013.</a:t>
            </a:r>
          </a:p>
        </p:txBody>
      </p:sp>
      <p:sp>
        <p:nvSpPr>
          <p:cNvPr id="4" name="Espaço Reservado para Número de Slide 3">
            <a:extLst>
              <a:ext uri="{FF2B5EF4-FFF2-40B4-BE49-F238E27FC236}">
                <a16:creationId xmlns:a16="http://schemas.microsoft.com/office/drawing/2014/main" id="{DF12B59B-246F-43DC-A89C-C09B706A1A9A}"/>
              </a:ext>
            </a:extLst>
          </p:cNvPr>
          <p:cNvSpPr>
            <a:spLocks noGrp="1"/>
          </p:cNvSpPr>
          <p:nvPr>
            <p:ph type="sldNum" sz="quarter" idx="12"/>
          </p:nvPr>
        </p:nvSpPr>
        <p:spPr/>
        <p:txBody>
          <a:bodyPr/>
          <a:lstStyle/>
          <a:p>
            <a:fld id="{2C0E5355-9502-466C-B1E0-F98D33750ADA}" type="slidenum">
              <a:rPr lang="pt-BR" smtClean="0"/>
              <a:t>14</a:t>
            </a:fld>
            <a:endParaRPr lang="pt-BR" dirty="0"/>
          </a:p>
        </p:txBody>
      </p:sp>
      <p:pic>
        <p:nvPicPr>
          <p:cNvPr id="5" name="Áudio 4">
            <a:hlinkClick r:id="" action="ppaction://media"/>
            <a:extLst>
              <a:ext uri="{FF2B5EF4-FFF2-40B4-BE49-F238E27FC236}">
                <a16:creationId xmlns:a16="http://schemas.microsoft.com/office/drawing/2014/main" id="{7E34775B-7409-428E-AA53-E6727BB78D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416740725"/>
      </p:ext>
    </p:extLst>
  </p:cSld>
  <p:clrMapOvr>
    <a:masterClrMapping/>
  </p:clrMapOvr>
  <mc:AlternateContent xmlns:mc="http://schemas.openxmlformats.org/markup-compatibility/2006" xmlns:p14="http://schemas.microsoft.com/office/powerpoint/2010/main">
    <mc:Choice Requires="p14">
      <p:transition spd="slow" p14:dur="2000" advTm="9966"/>
    </mc:Choice>
    <mc:Fallback xmlns="">
      <p:transition spd="slow" advTm="99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mod="1">
    <p:ext uri="{3A86A75C-4F4B-4683-9AE1-C65F6400EC91}">
      <p14:laserTraceLst xmlns:p14="http://schemas.microsoft.com/office/powerpoint/2010/main">
        <p14:tracePtLst>
          <p14:tracePt t="1302" x="12098338" y="3578225"/>
          <p14:tracePt t="1310" x="11961813" y="3578225"/>
          <p14:tracePt t="1318" x="11766550" y="3578225"/>
          <p14:tracePt t="1326" x="11495088" y="3594100"/>
          <p14:tracePt t="1334" x="11163300" y="3646488"/>
          <p14:tracePt t="1342" x="10901363" y="3662363"/>
          <p14:tracePt t="1350" x="10602913" y="3662363"/>
          <p14:tracePt t="1358" x="10348913" y="3662363"/>
          <p14:tracePt t="1366" x="10059988" y="3662363"/>
          <p14:tracePt t="1374" x="9906000" y="3662363"/>
          <p14:tracePt t="1382" x="9745663" y="3662363"/>
          <p14:tracePt t="1390" x="9634538" y="3662363"/>
          <p14:tracePt t="1398" x="9575800" y="3662363"/>
          <p14:tracePt t="1406" x="9532938" y="3671888"/>
          <p14:tracePt t="1414" x="9498013" y="3679825"/>
          <p14:tracePt t="1422" x="9472613" y="3697288"/>
          <p14:tracePt t="1430" x="9464675" y="3697288"/>
          <p14:tracePt t="1438" x="9456738" y="3697288"/>
          <p14:tracePt t="1446" x="9439275" y="3697288"/>
          <p14:tracePt t="1454" x="9431338" y="3705225"/>
          <p14:tracePt t="1470" x="9421813" y="3713163"/>
          <p14:tracePt t="1478" x="9405938" y="3713163"/>
          <p14:tracePt t="1486" x="9388475" y="3730625"/>
          <p14:tracePt t="1494" x="9380538" y="3730625"/>
          <p14:tracePt t="1502" x="9371013" y="3730625"/>
          <p14:tracePt t="1510" x="9363075" y="3738563"/>
          <p14:tracePt t="1526" x="9353550" y="3748088"/>
          <p14:tracePt t="1550" x="9345613" y="3756025"/>
          <p14:tracePt t="1566" x="9337675" y="3763963"/>
          <p14:tracePt t="1582" x="9328150" y="3763963"/>
          <p14:tracePt t="1606" x="9328150" y="3773488"/>
          <p14:tracePt t="7318" x="9320213" y="3773488"/>
          <p14:tracePt t="7326" x="9320213" y="3763963"/>
          <p14:tracePt t="7550" x="9328150" y="3756025"/>
          <p14:tracePt t="7558" x="9328150" y="3748088"/>
          <p14:tracePt t="7566" x="9328150" y="3738563"/>
          <p14:tracePt t="7574" x="9320213" y="3738563"/>
          <p14:tracePt t="7582" x="9302750" y="3722688"/>
          <p14:tracePt t="7598" x="9302750" y="3713163"/>
          <p14:tracePt t="7614" x="9294813" y="3705225"/>
          <p14:tracePt t="7646" x="9294813" y="3697288"/>
          <p14:tracePt t="7662" x="9294813" y="3687763"/>
          <p14:tracePt t="7670" x="9337675" y="3671888"/>
          <p14:tracePt t="7678" x="9345613" y="3671888"/>
          <p14:tracePt t="7686" x="9363075" y="3662363"/>
          <p14:tracePt t="7694" x="9380538" y="3662363"/>
          <p14:tracePt t="7710" x="9396413" y="3662363"/>
          <p14:tracePt t="7838" x="9405938" y="3662363"/>
          <p14:tracePt t="7854" x="9380538" y="3662363"/>
          <p14:tracePt t="7870" x="9363075" y="3662363"/>
          <p14:tracePt t="7878" x="9328150" y="3654425"/>
          <p14:tracePt t="7886" x="9312275" y="3636963"/>
          <p14:tracePt t="7894" x="9251950" y="3636963"/>
          <p14:tracePt t="7902" x="9193213" y="3629025"/>
          <p14:tracePt t="7910" x="9082088" y="3603625"/>
          <p14:tracePt t="7918" x="8912225" y="3552825"/>
          <p14:tracePt t="7926" x="8759825" y="3502025"/>
          <p14:tracePt t="7934" x="8539163" y="3459163"/>
          <p14:tracePt t="7942" x="8308975" y="3390900"/>
          <p14:tracePt t="7950" x="8113713" y="3365500"/>
          <p14:tracePt t="7958" x="7943850" y="3330575"/>
          <p14:tracePt t="7966" x="7723188" y="3279775"/>
          <p14:tracePt t="7974" x="7545388" y="3271838"/>
          <p14:tracePt t="7982" x="7264400" y="3221038"/>
          <p14:tracePt t="7990" x="7008813" y="3170238"/>
          <p14:tracePt t="7998" x="6788150" y="3127375"/>
          <p14:tracePt t="8006" x="6584950" y="3067050"/>
          <p14:tracePt t="8014" x="6456363" y="3033713"/>
          <p14:tracePt t="8022" x="6321425" y="3008313"/>
          <p14:tracePt t="8030" x="6219825" y="2990850"/>
          <p14:tracePt t="8038" x="6108700" y="2974975"/>
          <p14:tracePt t="8046" x="6007100" y="2957513"/>
          <p14:tracePt t="8054" x="5905500" y="2940050"/>
          <p14:tracePt t="8062" x="5819775" y="2932113"/>
          <p14:tracePt t="8070" x="5735638" y="2932113"/>
          <p14:tracePt t="8078" x="5649913" y="2914650"/>
          <p14:tracePt t="8086" x="5591175" y="2897188"/>
          <p14:tracePt t="8094" x="5513388" y="2889250"/>
          <p14:tracePt t="8102" x="5454650" y="2881313"/>
          <p14:tracePt t="8110" x="5353050" y="2871788"/>
          <p14:tracePt t="8118" x="5292725" y="2871788"/>
          <p14:tracePt t="8126" x="5233988" y="2846388"/>
          <p14:tracePt t="8134" x="5191125" y="2838450"/>
          <p14:tracePt t="8142" x="5157788" y="2838450"/>
          <p14:tracePt t="8150" x="5132388" y="2838450"/>
          <p14:tracePt t="8158" x="5114925" y="2830513"/>
          <p14:tracePt t="8166" x="5089525" y="2830513"/>
          <p14:tracePt t="8174" x="5054600" y="2820988"/>
          <p14:tracePt t="8182" x="5029200" y="2820988"/>
          <p14:tracePt t="8190" x="4987925" y="2820988"/>
          <p14:tracePt t="8198" x="4945063" y="2805113"/>
          <p14:tracePt t="8206" x="4910138" y="2805113"/>
          <p14:tracePt t="8214" x="4894263" y="2795588"/>
          <p14:tracePt t="8222" x="4884738" y="2795588"/>
          <p14:tracePt t="8350" x="4876800" y="2795588"/>
          <p14:tracePt t="8358" x="4868863" y="2795588"/>
          <p14:tracePt t="8374" x="4859338" y="2795588"/>
          <p14:tracePt t="8382" x="4843463" y="2795588"/>
          <p14:tracePt t="8390" x="4833938" y="2795588"/>
          <p14:tracePt t="8398" x="4818063" y="2795588"/>
          <p14:tracePt t="8406" x="4808538" y="2795588"/>
          <p14:tracePt t="8414" x="4791075" y="2795588"/>
          <p14:tracePt t="8422" x="4775200" y="2795588"/>
          <p14:tracePt t="8430" x="4749800" y="2795588"/>
          <p14:tracePt t="8438" x="4706938" y="2795588"/>
          <p14:tracePt t="8446" x="4664075" y="2795588"/>
          <p14:tracePt t="8454" x="4605338" y="2795588"/>
          <p14:tracePt t="8462" x="4519613" y="2795588"/>
          <p14:tracePt t="8470" x="4435475" y="2795588"/>
          <p14:tracePt t="8478" x="4332288" y="2795588"/>
          <p14:tracePt t="8486" x="4154488" y="2805113"/>
          <p14:tracePt t="8494" x="3941763" y="2830513"/>
          <p14:tracePt t="8502" x="3713163" y="2871788"/>
          <p14:tracePt t="8510" x="3576638" y="2897188"/>
          <p14:tracePt t="8518" x="3457575" y="2897188"/>
          <p14:tracePt t="8526" x="3389313" y="2897188"/>
          <p14:tracePt t="8534" x="3313113" y="2906713"/>
          <p14:tracePt t="8542" x="3270250" y="2906713"/>
          <p14:tracePt t="8550" x="3228975" y="2906713"/>
          <p14:tracePt t="8558" x="3194050" y="2906713"/>
          <p14:tracePt t="8566" x="3152775" y="2906713"/>
          <p14:tracePt t="8574" x="3117850" y="2906713"/>
          <p14:tracePt t="8582" x="3074988" y="2889250"/>
          <p14:tracePt t="8590" x="3049588" y="2871788"/>
          <p14:tracePt t="8598" x="2982913" y="2846388"/>
          <p14:tracePt t="8606" x="2955925" y="2820988"/>
          <p14:tracePt t="8614" x="2863850" y="2762250"/>
          <p14:tracePt t="8622" x="2786063" y="2711450"/>
          <p14:tracePt t="8630" x="2693988" y="2651125"/>
          <p14:tracePt t="8638" x="2608263" y="2566988"/>
          <p14:tracePt t="8646" x="2497138" y="2489200"/>
          <p14:tracePt t="8654" x="2405063" y="2422525"/>
          <p14:tracePt t="8662" x="2311400" y="2336800"/>
          <p14:tracePt t="8670" x="2217738" y="2252663"/>
          <p14:tracePt t="8678" x="2157413" y="2200275"/>
          <p14:tracePt t="8686" x="2073275" y="2108200"/>
          <p14:tracePt t="8694" x="1971675" y="2014538"/>
          <p14:tracePt t="8702" x="1878013" y="1928813"/>
          <p14:tracePt t="8710" x="1784350" y="1860550"/>
          <p14:tracePt t="8718" x="1639888" y="1758950"/>
          <p14:tracePt t="8726" x="1538288" y="1674813"/>
          <p14:tracePt t="8734" x="1393825" y="1589088"/>
          <p14:tracePt t="8742" x="1223963" y="1470025"/>
          <p14:tracePt t="8750" x="1130300" y="1393825"/>
          <p14:tracePt t="8758" x="1036638" y="1308100"/>
          <p14:tracePt t="8766" x="960438" y="1241425"/>
          <p14:tracePt t="8774" x="909638" y="1189038"/>
          <p14:tracePt t="8782" x="823913" y="1112838"/>
          <p14:tracePt t="8790" x="730250" y="1019175"/>
          <p14:tracePt t="8798" x="661988" y="952500"/>
          <p14:tracePt t="8806" x="595313" y="874713"/>
          <p14:tracePt t="8814" x="501650" y="790575"/>
          <p14:tracePt t="8822" x="441325" y="739775"/>
          <p14:tracePt t="8830" x="373063" y="679450"/>
          <p14:tracePt t="8838" x="322263" y="628650"/>
          <p14:tracePt t="8846" x="288925" y="603250"/>
          <p14:tracePt t="8854" x="271463" y="585788"/>
          <p14:tracePt t="8862" x="246063" y="552450"/>
          <p14:tracePt t="8871" x="230188" y="501650"/>
          <p14:tracePt t="8878" x="187325" y="450850"/>
          <p14:tracePt t="8886" x="127000" y="374650"/>
          <p14:tracePt t="8894" x="85725" y="296863"/>
          <p14:tracePt t="8902" x="17463" y="220663"/>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3200" b="1" dirty="0"/>
              <a:t>Princípio do Encapsulamento</a:t>
            </a:r>
          </a:p>
        </p:txBody>
      </p:sp>
      <p:sp>
        <p:nvSpPr>
          <p:cNvPr id="6" name="Espaço Reservado para Número de Slide 5"/>
          <p:cNvSpPr>
            <a:spLocks noGrp="1"/>
          </p:cNvSpPr>
          <p:nvPr>
            <p:ph type="sldNum" sz="quarter" idx="12"/>
          </p:nvPr>
        </p:nvSpPr>
        <p:spPr>
          <a:prstGeom prst="rect">
            <a:avLst/>
          </a:prstGeom>
        </p:spPr>
        <p:txBody>
          <a:bodyPr/>
          <a:lstStyle/>
          <a:p>
            <a:fld id="{0AB3C7B3-F832-475B-9515-A65D652B77FA}" type="slidenum">
              <a:rPr lang="pt-BR"/>
              <a:pPr/>
              <a:t>2</a:t>
            </a:fld>
            <a:endParaRPr lang="pt-BR"/>
          </a:p>
        </p:txBody>
      </p:sp>
      <p:sp>
        <p:nvSpPr>
          <p:cNvPr id="3" name="Retângulo: Cantos Arredondados 2">
            <a:extLst>
              <a:ext uri="{FF2B5EF4-FFF2-40B4-BE49-F238E27FC236}">
                <a16:creationId xmlns:a16="http://schemas.microsoft.com/office/drawing/2014/main" id="{2FD2924A-8104-4C8F-84A5-EC172BC39CDD}"/>
              </a:ext>
            </a:extLst>
          </p:cNvPr>
          <p:cNvSpPr/>
          <p:nvPr/>
        </p:nvSpPr>
        <p:spPr>
          <a:xfrm>
            <a:off x="1634785" y="1980801"/>
            <a:ext cx="3744383" cy="28963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Retângulo: Cantos Arredondados 7">
            <a:extLst>
              <a:ext uri="{FF2B5EF4-FFF2-40B4-BE49-F238E27FC236}">
                <a16:creationId xmlns:a16="http://schemas.microsoft.com/office/drawing/2014/main" id="{B6D3C7F7-C6CC-4343-9C65-ED141602B907}"/>
              </a:ext>
            </a:extLst>
          </p:cNvPr>
          <p:cNvSpPr/>
          <p:nvPr/>
        </p:nvSpPr>
        <p:spPr>
          <a:xfrm>
            <a:off x="2802657" y="2905586"/>
            <a:ext cx="1408641" cy="1046827"/>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pt-BR" dirty="0"/>
              <a:t>atributos</a:t>
            </a:r>
          </a:p>
        </p:txBody>
      </p:sp>
      <p:sp>
        <p:nvSpPr>
          <p:cNvPr id="4" name="CaixaDeTexto 3">
            <a:extLst>
              <a:ext uri="{FF2B5EF4-FFF2-40B4-BE49-F238E27FC236}">
                <a16:creationId xmlns:a16="http://schemas.microsoft.com/office/drawing/2014/main" id="{0C08B0B2-DACD-49CA-8FEC-E69EC1BBB7B5}"/>
              </a:ext>
            </a:extLst>
          </p:cNvPr>
          <p:cNvSpPr txBox="1"/>
          <p:nvPr/>
        </p:nvSpPr>
        <p:spPr>
          <a:xfrm>
            <a:off x="1867933" y="2344566"/>
            <a:ext cx="627095" cy="369332"/>
          </a:xfrm>
          <a:prstGeom prst="rect">
            <a:avLst/>
          </a:prstGeom>
          <a:noFill/>
        </p:spPr>
        <p:txBody>
          <a:bodyPr wrap="none" rtlCol="0">
            <a:spAutoFit/>
          </a:bodyPr>
          <a:lstStyle/>
          <a:p>
            <a:r>
              <a:rPr lang="pt-BR" dirty="0">
                <a:solidFill>
                  <a:schemeClr val="bg1"/>
                </a:solidFill>
              </a:rPr>
              <a:t>m1()</a:t>
            </a:r>
          </a:p>
        </p:txBody>
      </p:sp>
      <p:sp>
        <p:nvSpPr>
          <p:cNvPr id="10" name="CaixaDeTexto 9">
            <a:extLst>
              <a:ext uri="{FF2B5EF4-FFF2-40B4-BE49-F238E27FC236}">
                <a16:creationId xmlns:a16="http://schemas.microsoft.com/office/drawing/2014/main" id="{47C8BBA8-0EFB-45A5-9007-E58FD44B69D4}"/>
              </a:ext>
            </a:extLst>
          </p:cNvPr>
          <p:cNvSpPr txBox="1"/>
          <p:nvPr/>
        </p:nvSpPr>
        <p:spPr>
          <a:xfrm>
            <a:off x="4211298" y="4230139"/>
            <a:ext cx="627095" cy="369332"/>
          </a:xfrm>
          <a:prstGeom prst="rect">
            <a:avLst/>
          </a:prstGeom>
          <a:noFill/>
        </p:spPr>
        <p:txBody>
          <a:bodyPr wrap="none" rtlCol="0">
            <a:spAutoFit/>
          </a:bodyPr>
          <a:lstStyle/>
          <a:p>
            <a:r>
              <a:rPr lang="pt-BR" dirty="0">
                <a:solidFill>
                  <a:schemeClr val="bg1"/>
                </a:solidFill>
              </a:rPr>
              <a:t>m4()</a:t>
            </a:r>
          </a:p>
        </p:txBody>
      </p:sp>
      <p:sp>
        <p:nvSpPr>
          <p:cNvPr id="11" name="CaixaDeTexto 10">
            <a:extLst>
              <a:ext uri="{FF2B5EF4-FFF2-40B4-BE49-F238E27FC236}">
                <a16:creationId xmlns:a16="http://schemas.microsoft.com/office/drawing/2014/main" id="{4CBBEFF8-917A-4664-9437-1D0309E3F79D}"/>
              </a:ext>
            </a:extLst>
          </p:cNvPr>
          <p:cNvSpPr txBox="1"/>
          <p:nvPr/>
        </p:nvSpPr>
        <p:spPr>
          <a:xfrm>
            <a:off x="4276523" y="2344566"/>
            <a:ext cx="627095" cy="369332"/>
          </a:xfrm>
          <a:prstGeom prst="rect">
            <a:avLst/>
          </a:prstGeom>
          <a:noFill/>
        </p:spPr>
        <p:txBody>
          <a:bodyPr wrap="none" rtlCol="0">
            <a:spAutoFit/>
          </a:bodyPr>
          <a:lstStyle/>
          <a:p>
            <a:r>
              <a:rPr lang="pt-BR" dirty="0">
                <a:solidFill>
                  <a:schemeClr val="bg1"/>
                </a:solidFill>
              </a:rPr>
              <a:t>m2()</a:t>
            </a:r>
          </a:p>
        </p:txBody>
      </p:sp>
      <p:sp>
        <p:nvSpPr>
          <p:cNvPr id="12" name="CaixaDeTexto 11">
            <a:extLst>
              <a:ext uri="{FF2B5EF4-FFF2-40B4-BE49-F238E27FC236}">
                <a16:creationId xmlns:a16="http://schemas.microsoft.com/office/drawing/2014/main" id="{A26B91F6-0BB1-46E3-9218-3916423B9ECB}"/>
              </a:ext>
            </a:extLst>
          </p:cNvPr>
          <p:cNvSpPr txBox="1"/>
          <p:nvPr/>
        </p:nvSpPr>
        <p:spPr>
          <a:xfrm>
            <a:off x="1911049" y="4230139"/>
            <a:ext cx="627095" cy="369332"/>
          </a:xfrm>
          <a:prstGeom prst="rect">
            <a:avLst/>
          </a:prstGeom>
          <a:noFill/>
        </p:spPr>
        <p:txBody>
          <a:bodyPr wrap="none" rtlCol="0">
            <a:spAutoFit/>
          </a:bodyPr>
          <a:lstStyle/>
          <a:p>
            <a:r>
              <a:rPr lang="pt-BR" dirty="0">
                <a:solidFill>
                  <a:schemeClr val="bg1"/>
                </a:solidFill>
              </a:rPr>
              <a:t>m3()</a:t>
            </a:r>
          </a:p>
        </p:txBody>
      </p:sp>
      <p:sp>
        <p:nvSpPr>
          <p:cNvPr id="5" name="CaixaDeTexto 4">
            <a:extLst>
              <a:ext uri="{FF2B5EF4-FFF2-40B4-BE49-F238E27FC236}">
                <a16:creationId xmlns:a16="http://schemas.microsoft.com/office/drawing/2014/main" id="{4B40E244-4C80-447F-BB69-F7C9259C8B76}"/>
              </a:ext>
            </a:extLst>
          </p:cNvPr>
          <p:cNvSpPr txBox="1"/>
          <p:nvPr/>
        </p:nvSpPr>
        <p:spPr>
          <a:xfrm>
            <a:off x="4276523" y="4954130"/>
            <a:ext cx="1036309" cy="461665"/>
          </a:xfrm>
          <a:prstGeom prst="rect">
            <a:avLst/>
          </a:prstGeom>
          <a:noFill/>
        </p:spPr>
        <p:txBody>
          <a:bodyPr wrap="square" rtlCol="0">
            <a:spAutoFit/>
          </a:bodyPr>
          <a:lstStyle/>
          <a:p>
            <a:r>
              <a:rPr lang="pt-BR" sz="2400" b="1" dirty="0"/>
              <a:t>objeto</a:t>
            </a:r>
          </a:p>
        </p:txBody>
      </p:sp>
      <p:sp>
        <p:nvSpPr>
          <p:cNvPr id="14" name="CaixaDeTexto 13">
            <a:extLst>
              <a:ext uri="{FF2B5EF4-FFF2-40B4-BE49-F238E27FC236}">
                <a16:creationId xmlns:a16="http://schemas.microsoft.com/office/drawing/2014/main" id="{941BB254-47E4-466C-B906-EB7335A67FDB}"/>
              </a:ext>
            </a:extLst>
          </p:cNvPr>
          <p:cNvSpPr txBox="1"/>
          <p:nvPr/>
        </p:nvSpPr>
        <p:spPr>
          <a:xfrm>
            <a:off x="2440946" y="5801982"/>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pic>
        <p:nvPicPr>
          <p:cNvPr id="9" name="Áudio 8">
            <a:hlinkClick r:id="" action="ppaction://media"/>
            <a:extLst>
              <a:ext uri="{FF2B5EF4-FFF2-40B4-BE49-F238E27FC236}">
                <a16:creationId xmlns:a16="http://schemas.microsoft.com/office/drawing/2014/main" id="{B073B29F-3FB9-439A-94F8-134FDB8E69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755831092"/>
      </p:ext>
    </p:extLst>
  </p:cSld>
  <p:clrMapOvr>
    <a:masterClrMapping/>
  </p:clrMapOvr>
  <p:transition spd="med" advTm="8989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mod="1">
    <p:ext uri="{3A86A75C-4F4B-4683-9AE1-C65F6400EC91}">
      <p14:laserTraceLst xmlns:p14="http://schemas.microsoft.com/office/powerpoint/2010/main">
        <p14:tracePtLst>
          <p14:tracePt t="33250" x="7807325" y="1809750"/>
          <p14:tracePt t="33258" x="7799388" y="1809750"/>
          <p14:tracePt t="33266" x="7781925" y="1801813"/>
          <p14:tracePt t="33274" x="7773988" y="1801813"/>
          <p14:tracePt t="33282" x="7756525" y="1793875"/>
          <p14:tracePt t="33298" x="7748588" y="1793875"/>
          <p14:tracePt t="33442" x="7740650" y="1793875"/>
          <p14:tracePt t="33730" x="7731125" y="1793875"/>
          <p14:tracePt t="33738" x="7723188" y="1793875"/>
          <p14:tracePt t="33746" x="7715250" y="1793875"/>
          <p14:tracePt t="33762" x="7680325" y="1801813"/>
          <p14:tracePt t="33770" x="7662863" y="1801813"/>
          <p14:tracePt t="33778" x="7637463" y="1809750"/>
          <p14:tracePt t="33786" x="7604125" y="1827213"/>
          <p14:tracePt t="33794" x="7570788" y="1835150"/>
          <p14:tracePt t="33802" x="7527925" y="1844675"/>
          <p14:tracePt t="33810" x="7502525" y="1852613"/>
          <p14:tracePt t="33818" x="7467600" y="1870075"/>
          <p14:tracePt t="33826" x="7434263" y="1878013"/>
          <p14:tracePt t="33834" x="7391400" y="1885950"/>
          <p14:tracePt t="33842" x="7323138" y="1928813"/>
          <p14:tracePt t="33849" x="7281863" y="1946275"/>
          <p14:tracePt t="33858" x="7229475" y="1971675"/>
          <p14:tracePt t="33865" x="7178675" y="1989138"/>
          <p14:tracePt t="33874" x="7119938" y="2005013"/>
          <p14:tracePt t="33882" x="7069138" y="2039938"/>
          <p14:tracePt t="33890" x="7034213" y="2047875"/>
          <p14:tracePt t="33898" x="6975475" y="2073275"/>
          <p14:tracePt t="33906" x="6950075" y="2082800"/>
          <p14:tracePt t="33914" x="6889750" y="2116138"/>
          <p14:tracePt t="33922" x="6864350" y="2116138"/>
          <p14:tracePt t="33930" x="6813550" y="2133600"/>
          <p14:tracePt t="33938" x="6788150" y="2141538"/>
          <p14:tracePt t="33946" x="6737350" y="2159000"/>
          <p14:tracePt t="33954" x="6704013" y="2159000"/>
          <p14:tracePt t="33962" x="6661150" y="2166938"/>
          <p14:tracePt t="33970" x="6635750" y="2174875"/>
          <p14:tracePt t="33978" x="6610350" y="2184400"/>
          <p14:tracePt t="33986" x="6559550" y="2200275"/>
          <p14:tracePt t="33994" x="6534150" y="2209800"/>
          <p14:tracePt t="34002" x="6491288" y="2227263"/>
          <p14:tracePt t="34010" x="6483350" y="2235200"/>
          <p14:tracePt t="34018" x="6473825" y="2252663"/>
          <p14:tracePt t="34026" x="6423025" y="2260600"/>
          <p14:tracePt t="34034" x="6397625" y="2268538"/>
          <p14:tracePt t="34042" x="6329363" y="2286000"/>
          <p14:tracePt t="34050" x="6270625" y="2293938"/>
          <p14:tracePt t="34058" x="6184900" y="2303463"/>
          <p14:tracePt t="34066" x="6083300" y="2303463"/>
          <p14:tracePt t="34074" x="6015038" y="2319338"/>
          <p14:tracePt t="34082" x="5964238" y="2336800"/>
          <p14:tracePt t="34090" x="5905500" y="2344738"/>
          <p14:tracePt t="34098" x="5870575" y="2354263"/>
          <p14:tracePt t="34106" x="5837238" y="2362200"/>
          <p14:tracePt t="34114" x="5776913" y="2379663"/>
          <p14:tracePt t="34122" x="5761038" y="2379663"/>
          <p14:tracePt t="34130" x="5743575" y="2387600"/>
          <p14:tracePt t="34138" x="5708650" y="2397125"/>
          <p14:tracePt t="34146" x="5683250" y="2397125"/>
          <p14:tracePt t="34154" x="5675313" y="2397125"/>
          <p14:tracePt t="34162" x="5649913" y="2397125"/>
          <p14:tracePt t="34170" x="5632450" y="2405063"/>
          <p14:tracePt t="34178" x="5624513" y="2422525"/>
          <p14:tracePt t="34186" x="5607050" y="2438400"/>
          <p14:tracePt t="34194" x="5591175" y="2438400"/>
          <p14:tracePt t="34202" x="5565775" y="2438400"/>
          <p14:tracePt t="34210" x="5556250" y="2455863"/>
          <p14:tracePt t="34218" x="5530850" y="2455863"/>
          <p14:tracePt t="34226" x="5513388" y="2455863"/>
          <p14:tracePt t="34234" x="5505450" y="2455863"/>
          <p14:tracePt t="34242" x="5497513" y="2455863"/>
          <p14:tracePt t="34250" x="5487988" y="2455863"/>
          <p14:tracePt t="34282" x="5480050" y="2455863"/>
          <p14:tracePt t="34346" x="5480050" y="2438400"/>
          <p14:tracePt t="34362" x="5480050" y="2430463"/>
          <p14:tracePt t="34394" x="5480050" y="2422525"/>
          <p14:tracePt t="34602" x="5480050" y="2413000"/>
          <p14:tracePt t="34610" x="5480050" y="2405063"/>
          <p14:tracePt t="34618" x="5480050" y="2397125"/>
          <p14:tracePt t="34626" x="5480050" y="2387600"/>
          <p14:tracePt t="34634" x="5480050" y="2371725"/>
          <p14:tracePt t="34642" x="5480050" y="2336800"/>
          <p14:tracePt t="34650" x="5480050" y="2319338"/>
          <p14:tracePt t="34658" x="5480050" y="2293938"/>
          <p14:tracePt t="34666" x="5480050" y="2286000"/>
          <p14:tracePt t="34690" x="5480050" y="2260600"/>
          <p14:tracePt t="34698" x="5446713" y="2235200"/>
          <p14:tracePt t="34706" x="5437188" y="2217738"/>
          <p14:tracePt t="34714" x="5411788" y="2200275"/>
          <p14:tracePt t="34722" x="5403850" y="2184400"/>
          <p14:tracePt t="34730" x="5386388" y="2166938"/>
          <p14:tracePt t="34738" x="5360988" y="2141538"/>
          <p14:tracePt t="34746" x="5360988" y="2133600"/>
          <p14:tracePt t="34754" x="5318125" y="2108200"/>
          <p14:tracePt t="34762" x="5284788" y="2073275"/>
          <p14:tracePt t="34770" x="5208588" y="2030413"/>
          <p14:tracePt t="34778" x="5132388" y="1989138"/>
          <p14:tracePt t="34786" x="5046663" y="1946275"/>
          <p14:tracePt t="34794" x="5003800" y="1911350"/>
          <p14:tracePt t="34802" x="4910138" y="1870075"/>
          <p14:tracePt t="34810" x="4833938" y="1835150"/>
          <p14:tracePt t="34818" x="4783138" y="1819275"/>
          <p14:tracePt t="34826" x="4706938" y="1776413"/>
          <p14:tracePt t="34834" x="4664075" y="1751013"/>
          <p14:tracePt t="34841" x="4613275" y="1725613"/>
          <p14:tracePt t="34850" x="4562475" y="1708150"/>
          <p14:tracePt t="34858" x="4503738" y="1674813"/>
          <p14:tracePt t="34866" x="4451350" y="1665288"/>
          <p14:tracePt t="34873" x="4392613" y="1657350"/>
          <p14:tracePt t="34882" x="4316413" y="1622425"/>
          <p14:tracePt t="34890" x="4256088" y="1597025"/>
          <p14:tracePt t="34898" x="4205288" y="1571625"/>
          <p14:tracePt t="34906" x="4121150" y="1546225"/>
          <p14:tracePt t="34914" x="4044950" y="1504950"/>
          <p14:tracePt t="34922" x="3984625" y="1470025"/>
          <p14:tracePt t="34930" x="3890963" y="1452563"/>
          <p14:tracePt t="34938" x="3822700" y="1444625"/>
          <p14:tracePt t="34946" x="3756025" y="1411288"/>
          <p14:tracePt t="34954" x="3713163" y="1411288"/>
          <p14:tracePt t="34962" x="3670300" y="1401763"/>
          <p14:tracePt t="34969" x="3636963" y="1393825"/>
          <p14:tracePt t="34978" x="3602038" y="1376363"/>
          <p14:tracePt t="34986" x="3568700" y="1376363"/>
          <p14:tracePt t="34993" x="3551238" y="1376363"/>
          <p14:tracePt t="35010" x="3525838" y="1376363"/>
          <p14:tracePt t="35026" x="3508375" y="1376363"/>
          <p14:tracePt t="35034" x="3492500" y="1376363"/>
          <p14:tracePt t="35042" x="3482975" y="1376363"/>
          <p14:tracePt t="35050" x="3457575" y="1376363"/>
          <p14:tracePt t="35063" x="3441700" y="1376363"/>
          <p14:tracePt t="35066" x="3424238" y="1376363"/>
          <p14:tracePt t="35073" x="3389313" y="1376363"/>
          <p14:tracePt t="35082" x="3373438" y="1376363"/>
          <p14:tracePt t="35090" x="3330575" y="1376363"/>
          <p14:tracePt t="35098" x="3305175" y="1376363"/>
          <p14:tracePt t="35106" x="3279775" y="1376363"/>
          <p14:tracePt t="35113" x="3228975" y="1376363"/>
          <p14:tracePt t="35122" x="3203575" y="1385888"/>
          <p14:tracePt t="35130" x="3168650" y="1385888"/>
          <p14:tracePt t="35138" x="3127375" y="1411288"/>
          <p14:tracePt t="35146" x="3092450" y="1411288"/>
          <p14:tracePt t="35154" x="3074988" y="1411288"/>
          <p14:tracePt t="35162" x="3049588" y="1411288"/>
          <p14:tracePt t="35170" x="3016250" y="1419225"/>
          <p14:tracePt t="35178" x="2998788" y="1419225"/>
          <p14:tracePt t="35186" x="2973388" y="1419225"/>
          <p14:tracePt t="35194" x="2940050" y="1427163"/>
          <p14:tracePt t="35202" x="2897188" y="1427163"/>
          <p14:tracePt t="35210" x="2854325" y="1444625"/>
          <p14:tracePt t="35218" x="2838450" y="1444625"/>
          <p14:tracePt t="35226" x="2795588" y="1452563"/>
          <p14:tracePt t="35234" x="2778125" y="1452563"/>
          <p14:tracePt t="35242" x="2752725" y="1462088"/>
          <p14:tracePt t="35250" x="2709863" y="1462088"/>
          <p14:tracePt t="35258" x="2641600" y="1462088"/>
          <p14:tracePt t="35266" x="2600325" y="1462088"/>
          <p14:tracePt t="35274" x="2540000" y="1462088"/>
          <p14:tracePt t="35282" x="2506663" y="1462088"/>
          <p14:tracePt t="35290" x="2471738" y="1462088"/>
          <p14:tracePt t="35298" x="2446338" y="1462088"/>
          <p14:tracePt t="35306" x="2413000" y="1470025"/>
          <p14:tracePt t="35314" x="2362200" y="1495425"/>
          <p14:tracePt t="35322" x="2336800" y="1495425"/>
          <p14:tracePt t="35330" x="2319338" y="1495425"/>
          <p14:tracePt t="35338" x="2293938" y="1504950"/>
          <p14:tracePt t="35346" x="2268538" y="1512888"/>
          <p14:tracePt t="35354" x="2251075" y="1530350"/>
          <p14:tracePt t="35362" x="2217738" y="1538288"/>
          <p14:tracePt t="35370" x="2200275" y="1546225"/>
          <p14:tracePt t="35378" x="2157413" y="1555750"/>
          <p14:tracePt t="35386" x="2124075" y="1571625"/>
          <p14:tracePt t="35393" x="2116138" y="1581150"/>
          <p14:tracePt t="35402" x="2090738" y="1589088"/>
          <p14:tracePt t="35410" x="2065338" y="1589088"/>
          <p14:tracePt t="35418" x="2030413" y="1606550"/>
          <p14:tracePt t="35426" x="2012950" y="1614488"/>
          <p14:tracePt t="35434" x="1979613" y="1622425"/>
          <p14:tracePt t="35442" x="1954213" y="1649413"/>
          <p14:tracePt t="35450" x="1946275" y="1657350"/>
          <p14:tracePt t="35458" x="1920875" y="1674813"/>
          <p14:tracePt t="35466" x="1885950" y="1708150"/>
          <p14:tracePt t="35474" x="1835150" y="1741488"/>
          <p14:tracePt t="35482" x="1809750" y="1741488"/>
          <p14:tracePt t="35490" x="1784350" y="1758950"/>
          <p14:tracePt t="35498" x="1741488" y="1809750"/>
          <p14:tracePt t="35506" x="1690688" y="1860550"/>
          <p14:tracePt t="35514" x="1647825" y="1903413"/>
          <p14:tracePt t="35522" x="1606550" y="1954213"/>
          <p14:tracePt t="35530" x="1579563" y="1997075"/>
          <p14:tracePt t="35538" x="1538288" y="2047875"/>
          <p14:tracePt t="35546" x="1487488" y="2108200"/>
          <p14:tracePt t="35554" x="1462088" y="2116138"/>
          <p14:tracePt t="35562" x="1444625" y="2149475"/>
          <p14:tracePt t="35570" x="1427163" y="2174875"/>
          <p14:tracePt t="35578" x="1409700" y="2200275"/>
          <p14:tracePt t="35586" x="1393825" y="2243138"/>
          <p14:tracePt t="35594" x="1376363" y="2268538"/>
          <p14:tracePt t="35602" x="1358900" y="2311400"/>
          <p14:tracePt t="35610" x="1350963" y="2362200"/>
          <p14:tracePt t="35618" x="1333500" y="2405063"/>
          <p14:tracePt t="35626" x="1325563" y="2455863"/>
          <p14:tracePt t="35634" x="1308100" y="2506663"/>
          <p14:tracePt t="35641" x="1282700" y="2541588"/>
          <p14:tracePt t="35650" x="1265238" y="2574925"/>
          <p14:tracePt t="35658" x="1257300" y="2608263"/>
          <p14:tracePt t="35666" x="1231900" y="2668588"/>
          <p14:tracePt t="35674" x="1223963" y="2701925"/>
          <p14:tracePt t="35682" x="1214438" y="2727325"/>
          <p14:tracePt t="35690" x="1198563" y="2770188"/>
          <p14:tracePt t="35698" x="1189038" y="2846388"/>
          <p14:tracePt t="35706" x="1173163" y="2906713"/>
          <p14:tracePt t="35714" x="1173163" y="2957513"/>
          <p14:tracePt t="35722" x="1147763" y="3025775"/>
          <p14:tracePt t="35730" x="1138238" y="3084513"/>
          <p14:tracePt t="35738" x="1120775" y="3144838"/>
          <p14:tracePt t="35746" x="1120775" y="3203575"/>
          <p14:tracePt t="35754" x="1120775" y="3254375"/>
          <p14:tracePt t="35762" x="1120775" y="3297238"/>
          <p14:tracePt t="35769" x="1120775" y="3348038"/>
          <p14:tracePt t="35778" x="1120775" y="3390900"/>
          <p14:tracePt t="35786" x="1120775" y="3449638"/>
          <p14:tracePt t="35794" x="1120775" y="3475038"/>
          <p14:tracePt t="35802" x="1120775" y="3517900"/>
          <p14:tracePt t="35810" x="1120775" y="3560763"/>
          <p14:tracePt t="35818" x="1120775" y="3611563"/>
          <p14:tracePt t="35826" x="1120775" y="3654425"/>
          <p14:tracePt t="35834" x="1120775" y="3697288"/>
          <p14:tracePt t="35842" x="1147763" y="3756025"/>
          <p14:tracePt t="35850" x="1155700" y="3790950"/>
          <p14:tracePt t="35858" x="1198563" y="3867150"/>
          <p14:tracePt t="35866" x="1214438" y="3917950"/>
          <p14:tracePt t="35874" x="1239838" y="3976688"/>
          <p14:tracePt t="35882" x="1257300" y="4037013"/>
          <p14:tracePt t="35890" x="1290638" y="4105275"/>
          <p14:tracePt t="35898" x="1317625" y="4146550"/>
          <p14:tracePt t="35906" x="1350963" y="4197350"/>
          <p14:tracePt t="35913" x="1358900" y="4232275"/>
          <p14:tracePt t="35922" x="1384300" y="4283075"/>
          <p14:tracePt t="35930" x="1393825" y="4308475"/>
          <p14:tracePt t="35938" x="1409700" y="4351338"/>
          <p14:tracePt t="35946" x="1427163" y="4376738"/>
          <p14:tracePt t="35954" x="1462088" y="4419600"/>
          <p14:tracePt t="35962" x="1487488" y="4460875"/>
          <p14:tracePt t="35970" x="1503363" y="4478338"/>
          <p14:tracePt t="35978" x="1528763" y="4529138"/>
          <p14:tracePt t="35986" x="1579563" y="4579938"/>
          <p14:tracePt t="35994" x="1622425" y="4614863"/>
          <p14:tracePt t="36002" x="1673225" y="4683125"/>
          <p14:tracePt t="36010" x="1698625" y="4708525"/>
          <p14:tracePt t="36018" x="1733550" y="4741863"/>
          <p14:tracePt t="36026" x="1776413" y="4784725"/>
          <p14:tracePt t="36034" x="1843088" y="4852988"/>
          <p14:tracePt t="36042" x="1885950" y="4878388"/>
          <p14:tracePt t="36049" x="1954213" y="4919663"/>
          <p14:tracePt t="36058" x="2005013" y="4962525"/>
          <p14:tracePt t="36069" x="2055813" y="5005388"/>
          <p14:tracePt t="36074" x="2090738" y="5030788"/>
          <p14:tracePt t="36082" x="2157413" y="5056188"/>
          <p14:tracePt t="36090" x="2166938" y="5056188"/>
          <p14:tracePt t="36098" x="2182813" y="5064125"/>
          <p14:tracePt t="36105" x="2208213" y="5073650"/>
          <p14:tracePt t="36114" x="2235200" y="5091113"/>
          <p14:tracePt t="36122" x="2268538" y="5106988"/>
          <p14:tracePt t="36130" x="2311400" y="5116513"/>
          <p14:tracePt t="36138" x="2344738" y="5132388"/>
          <p14:tracePt t="36146" x="2405063" y="5141913"/>
          <p14:tracePt t="36153" x="2455863" y="5149850"/>
          <p14:tracePt t="36162" x="2497138" y="5167313"/>
          <p14:tracePt t="36170" x="2582863" y="5192713"/>
          <p14:tracePt t="36178" x="2641600" y="5208588"/>
          <p14:tracePt t="36186" x="2752725" y="5243513"/>
          <p14:tracePt t="36194" x="2838450" y="5260975"/>
          <p14:tracePt t="36202" x="2922588" y="5276850"/>
          <p14:tracePt t="36210" x="2982913" y="5302250"/>
          <p14:tracePt t="36218" x="3033713" y="5311775"/>
          <p14:tracePt t="36226" x="3074988" y="5319713"/>
          <p14:tracePt t="36234" x="3109913" y="5319713"/>
          <p14:tracePt t="36242" x="3135313" y="5319713"/>
          <p14:tracePt t="36250" x="3143250" y="5319713"/>
          <p14:tracePt t="36258" x="3178175" y="5327650"/>
          <p14:tracePt t="36265" x="3186113" y="5337175"/>
          <p14:tracePt t="36274" x="3194050" y="5337175"/>
          <p14:tracePt t="36282" x="3219450" y="5337175"/>
          <p14:tracePt t="36290" x="3270250" y="5337175"/>
          <p14:tracePt t="36298" x="3313113" y="5337175"/>
          <p14:tracePt t="36305" x="3373438" y="5337175"/>
          <p14:tracePt t="36314" x="3432175" y="5337175"/>
          <p14:tracePt t="36322" x="3500438" y="5337175"/>
          <p14:tracePt t="36329" x="3543300" y="5337175"/>
          <p14:tracePt t="36338" x="3594100" y="5337175"/>
          <p14:tracePt t="36345" x="3619500" y="5337175"/>
          <p14:tracePt t="36354" x="3662363" y="5337175"/>
          <p14:tracePt t="36362" x="3713163" y="5337175"/>
          <p14:tracePt t="36370" x="3756025" y="5345113"/>
          <p14:tracePt t="36378" x="3814763" y="5353050"/>
          <p14:tracePt t="36386" x="3873500" y="5353050"/>
          <p14:tracePt t="36393" x="3941763" y="5370513"/>
          <p14:tracePt t="36402" x="4010025" y="5387975"/>
          <p14:tracePt t="36410" x="4078288" y="5387975"/>
          <p14:tracePt t="36418" x="4162425" y="5413375"/>
          <p14:tracePt t="36426" x="4197350" y="5413375"/>
          <p14:tracePt t="36434" x="4240213" y="5413375"/>
          <p14:tracePt t="36442" x="4281488" y="5413375"/>
          <p14:tracePt t="36450" x="4306888" y="5413375"/>
          <p14:tracePt t="36458" x="4332288" y="5413375"/>
          <p14:tracePt t="36474" x="4359275" y="5413375"/>
          <p14:tracePt t="36482" x="4367213" y="5413375"/>
          <p14:tracePt t="36489" x="4375150" y="5413375"/>
          <p14:tracePt t="36498" x="4392613" y="5413375"/>
          <p14:tracePt t="36506" x="4410075" y="5413375"/>
          <p14:tracePt t="36514" x="4435475" y="5413375"/>
          <p14:tracePt t="36522" x="4460875" y="5413375"/>
          <p14:tracePt t="36530" x="4486275" y="5413375"/>
          <p14:tracePt t="36538" x="4519613" y="5405438"/>
          <p14:tracePt t="36546" x="4554538" y="5405438"/>
          <p14:tracePt t="36554" x="4562475" y="5395913"/>
          <p14:tracePt t="36562" x="4587875" y="5395913"/>
          <p14:tracePt t="36570" x="4605338" y="5387975"/>
          <p14:tracePt t="36578" x="4613275" y="5380038"/>
          <p14:tracePt t="36586" x="4630738" y="5362575"/>
          <p14:tracePt t="36594" x="4638675" y="5362575"/>
          <p14:tracePt t="36609" x="4656138" y="5362575"/>
          <p14:tracePt t="36618" x="4664075" y="5362575"/>
          <p14:tracePt t="36626" x="4673600" y="5353050"/>
          <p14:tracePt t="36634" x="4681538" y="5353050"/>
          <p14:tracePt t="36642" x="4689475" y="5345113"/>
          <p14:tracePt t="36650" x="4699000" y="5337175"/>
          <p14:tracePt t="36658" x="4714875" y="5327650"/>
          <p14:tracePt t="36666" x="4740275" y="5319713"/>
          <p14:tracePt t="36674" x="4757738" y="5311775"/>
          <p14:tracePt t="36682" x="4765675" y="5311775"/>
          <p14:tracePt t="36690" x="4800600" y="5302250"/>
          <p14:tracePt t="36697" x="4818063" y="5294313"/>
          <p14:tracePt t="36706" x="4833938" y="5286375"/>
          <p14:tracePt t="36714" x="4843463" y="5286375"/>
          <p14:tracePt t="36722" x="4868863" y="5276850"/>
          <p14:tracePt t="36730" x="4884738" y="5276850"/>
          <p14:tracePt t="36738" x="4919663" y="5276850"/>
          <p14:tracePt t="36746" x="4945063" y="5260975"/>
          <p14:tracePt t="36754" x="4970463" y="5251450"/>
          <p14:tracePt t="36770" x="4987925" y="5243513"/>
          <p14:tracePt t="36778" x="5003800" y="5235575"/>
          <p14:tracePt t="36785" x="5021263" y="5235575"/>
          <p14:tracePt t="36794" x="5046663" y="5218113"/>
          <p14:tracePt t="36802" x="5064125" y="5208588"/>
          <p14:tracePt t="36810" x="5072063" y="5208588"/>
          <p14:tracePt t="36818" x="5089525" y="5200650"/>
          <p14:tracePt t="36826" x="5097463" y="5200650"/>
          <p14:tracePt t="36834" x="5114925" y="5183188"/>
          <p14:tracePt t="36842" x="5132388" y="5175250"/>
          <p14:tracePt t="36850" x="5165725" y="5167313"/>
          <p14:tracePt t="36858" x="5191125" y="5149850"/>
          <p14:tracePt t="36866" x="5216525" y="5132388"/>
          <p14:tracePt t="36874" x="5241925" y="5132388"/>
          <p14:tracePt t="36882" x="5276850" y="5099050"/>
          <p14:tracePt t="36890" x="5302250" y="5091113"/>
          <p14:tracePt t="36897" x="5318125" y="5073650"/>
          <p14:tracePt t="36906" x="5343525" y="5048250"/>
          <p14:tracePt t="36914" x="5360988" y="5022850"/>
          <p14:tracePt t="36922" x="5378450" y="4997450"/>
          <p14:tracePt t="36930" x="5394325" y="4972050"/>
          <p14:tracePt t="36938" x="5429250" y="4937125"/>
          <p14:tracePt t="36946" x="5437188" y="4903788"/>
          <p14:tracePt t="36954" x="5454650" y="4868863"/>
          <p14:tracePt t="36962" x="5480050" y="4835525"/>
          <p14:tracePt t="36969" x="5505450" y="4810125"/>
          <p14:tracePt t="36978" x="5513388" y="4792663"/>
          <p14:tracePt t="36986" x="5522913" y="4775200"/>
          <p14:tracePt t="36993" x="5530850" y="4741863"/>
          <p14:tracePt t="37002" x="5530850" y="4724400"/>
          <p14:tracePt t="37009" x="5530850" y="4699000"/>
          <p14:tracePt t="37018" x="5530850" y="4691063"/>
          <p14:tracePt t="37026" x="5548313" y="4673600"/>
          <p14:tracePt t="37034" x="5556250" y="4657725"/>
          <p14:tracePt t="37042" x="5556250" y="4648200"/>
          <p14:tracePt t="37050" x="5556250" y="4622800"/>
          <p14:tracePt t="37058" x="5556250" y="4605338"/>
          <p14:tracePt t="37075" x="5599113" y="4538663"/>
          <p14:tracePt t="37082" x="5607050" y="4503738"/>
          <p14:tracePt t="37089" x="5616575" y="4460875"/>
          <p14:tracePt t="37098" x="5616575" y="4435475"/>
          <p14:tracePt t="37106" x="5616575" y="4410075"/>
          <p14:tracePt t="37114" x="5616575" y="4376738"/>
          <p14:tracePt t="37122" x="5616575" y="4316413"/>
          <p14:tracePt t="37130" x="5616575" y="4291013"/>
          <p14:tracePt t="37138" x="5616575" y="4257675"/>
          <p14:tracePt t="37146" x="5616575" y="4232275"/>
          <p14:tracePt t="37154" x="5632450" y="4189413"/>
          <p14:tracePt t="37162" x="5641975" y="4156075"/>
          <p14:tracePt t="37170" x="5649913" y="4113213"/>
          <p14:tracePt t="37178" x="5649913" y="4070350"/>
          <p14:tracePt t="37186" x="5657850" y="3994150"/>
          <p14:tracePt t="37194" x="5657850" y="3925888"/>
          <p14:tracePt t="37202" x="5675313" y="3875088"/>
          <p14:tracePt t="37210" x="5683250" y="3832225"/>
          <p14:tracePt t="37218" x="5700713" y="3756025"/>
          <p14:tracePt t="37226" x="5726113" y="3697288"/>
          <p14:tracePt t="37233" x="5743575" y="3636963"/>
          <p14:tracePt t="37242" x="5761038" y="3560763"/>
          <p14:tracePt t="37250" x="5761038" y="3535363"/>
          <p14:tracePt t="37258" x="5776913" y="3509963"/>
          <p14:tracePt t="37266" x="5776913" y="3484563"/>
          <p14:tracePt t="37274" x="5776913" y="3459163"/>
          <p14:tracePt t="37282" x="5776913" y="3416300"/>
          <p14:tracePt t="37290" x="5776913" y="3390900"/>
          <p14:tracePt t="37298" x="5776913" y="3355975"/>
          <p14:tracePt t="37306" x="5776913" y="3340100"/>
          <p14:tracePt t="37314" x="5776913" y="3314700"/>
          <p14:tracePt t="37322" x="5768975" y="3271838"/>
          <p14:tracePt t="37330" x="5735638" y="3211513"/>
          <p14:tracePt t="37338" x="5735638" y="3186113"/>
          <p14:tracePt t="37346" x="5726113" y="3144838"/>
          <p14:tracePt t="37354" x="5718175" y="3094038"/>
          <p14:tracePt t="37362" x="5708650" y="3051175"/>
          <p14:tracePt t="37370" x="5667375" y="2982913"/>
          <p14:tracePt t="37377" x="5657850" y="2957513"/>
          <p14:tracePt t="37386" x="5641975" y="2906713"/>
          <p14:tracePt t="37394" x="5632450" y="2871788"/>
          <p14:tracePt t="37402" x="5624513" y="2830513"/>
          <p14:tracePt t="37410" x="5616575" y="2795588"/>
          <p14:tracePt t="37418" x="5599113" y="2744788"/>
          <p14:tracePt t="37426" x="5591175" y="2719388"/>
          <p14:tracePt t="37434" x="5581650" y="2676525"/>
          <p14:tracePt t="37442" x="5573713" y="2643188"/>
          <p14:tracePt t="37450" x="5556250" y="2625725"/>
          <p14:tracePt t="37458" x="5548313" y="2608263"/>
          <p14:tracePt t="37466" x="5538788" y="2574925"/>
          <p14:tracePt t="37474" x="5538788" y="2557463"/>
          <p14:tracePt t="37482" x="5530850" y="2541588"/>
          <p14:tracePt t="37490" x="5530850" y="2516188"/>
          <p14:tracePt t="37498" x="5530850" y="2498725"/>
          <p14:tracePt t="37506" x="5513388" y="2489200"/>
          <p14:tracePt t="37514" x="5513388" y="2473325"/>
          <p14:tracePt t="37522" x="5513388" y="2455863"/>
          <p14:tracePt t="37530" x="5513388" y="2438400"/>
          <p14:tracePt t="37537" x="5513388" y="2430463"/>
          <p14:tracePt t="37546" x="5513388" y="2422525"/>
          <p14:tracePt t="37562" x="5513388" y="2413000"/>
          <p14:tracePt t="37570" x="5505450" y="2397125"/>
          <p14:tracePt t="37578" x="5497513" y="2387600"/>
          <p14:tracePt t="37634" x="5487988" y="2387600"/>
          <p14:tracePt t="37650" x="5480050" y="2387600"/>
          <p14:tracePt t="37658" x="5454650" y="2387600"/>
          <p14:tracePt t="37674" x="5437188" y="2387600"/>
          <p14:tracePt t="37682" x="5394325" y="2387600"/>
          <p14:tracePt t="37690" x="5353050" y="2387600"/>
          <p14:tracePt t="37698" x="5302250" y="2387600"/>
          <p14:tracePt t="37705" x="5259388" y="2387600"/>
          <p14:tracePt t="37714" x="5216525" y="2387600"/>
          <p14:tracePt t="37722" x="5183188" y="2387600"/>
          <p14:tracePt t="37730" x="5165725" y="2387600"/>
          <p14:tracePt t="37737" x="5148263" y="2387600"/>
          <p14:tracePt t="37746" x="5140325" y="2387600"/>
          <p14:tracePt t="37754" x="5132388" y="2387600"/>
          <p14:tracePt t="37762" x="5122863" y="2387600"/>
          <p14:tracePt t="37786" x="5097463" y="2387600"/>
          <p14:tracePt t="37794" x="5089525" y="2387600"/>
          <p14:tracePt t="37802" x="5080000" y="2387600"/>
          <p14:tracePt t="37810" x="5046663" y="2397125"/>
          <p14:tracePt t="37818" x="5038725" y="2397125"/>
          <p14:tracePt t="37825" x="5029200" y="2397125"/>
          <p14:tracePt t="37834" x="5013325" y="2397125"/>
          <p14:tracePt t="37842" x="5003800" y="2405063"/>
          <p14:tracePt t="37858" x="4987925" y="2405063"/>
          <p14:tracePt t="37866" x="4978400" y="2405063"/>
          <p14:tracePt t="37874" x="4962525" y="2405063"/>
          <p14:tracePt t="37882" x="4945063" y="2405063"/>
          <p14:tracePt t="37898" x="4910138" y="2405063"/>
          <p14:tracePt t="37906" x="4894263" y="2413000"/>
          <p14:tracePt t="37913" x="4876800" y="2413000"/>
          <p14:tracePt t="37922" x="4843463" y="2413000"/>
          <p14:tracePt t="37930" x="4808538" y="2413000"/>
          <p14:tracePt t="37938" x="4791075" y="2413000"/>
          <p14:tracePt t="37946" x="4757738" y="2413000"/>
          <p14:tracePt t="37953" x="4724400" y="2413000"/>
          <p14:tracePt t="37961" x="4714875" y="2413000"/>
          <p14:tracePt t="37970" x="4689475" y="2413000"/>
          <p14:tracePt t="37978" x="4681538" y="2413000"/>
          <p14:tracePt t="37986" x="4656138" y="2413000"/>
          <p14:tracePt t="37994" x="4638675" y="2413000"/>
          <p14:tracePt t="38002" x="4621213" y="2413000"/>
          <p14:tracePt t="38009" x="4587875" y="2413000"/>
          <p14:tracePt t="38018" x="4562475" y="2413000"/>
          <p14:tracePt t="38026" x="4554538" y="2413000"/>
          <p14:tracePt t="38034" x="4537075" y="2413000"/>
          <p14:tracePt t="38042" x="4494213" y="2430463"/>
          <p14:tracePt t="38050" x="4468813" y="2430463"/>
          <p14:tracePt t="38058" x="4451350" y="2430463"/>
          <p14:tracePt t="38066" x="4418013" y="2438400"/>
          <p14:tracePt t="38074" x="4367213" y="2447925"/>
          <p14:tracePt t="38082" x="4332288" y="2455863"/>
          <p14:tracePt t="38090" x="4324350" y="2455863"/>
          <p14:tracePt t="38098" x="4306888" y="2473325"/>
          <p14:tracePt t="38106" x="4298950" y="2473325"/>
          <p14:tracePt t="38114" x="4291013" y="2473325"/>
          <p14:tracePt t="38122" x="4273550" y="2481263"/>
          <p14:tracePt t="38130" x="4265613" y="2481263"/>
          <p14:tracePt t="38146" x="4256088" y="2481263"/>
          <p14:tracePt t="38154" x="4230688" y="2481263"/>
          <p14:tracePt t="38162" x="4222750" y="2481263"/>
          <p14:tracePt t="38170" x="4197350" y="2481263"/>
          <p14:tracePt t="38178" x="4187825" y="2481263"/>
          <p14:tracePt t="38185" x="4162425" y="2489200"/>
          <p14:tracePt t="38193" x="4129088" y="2489200"/>
          <p14:tracePt t="38202" x="4103688" y="2506663"/>
          <p14:tracePt t="38210" x="4078288" y="2506663"/>
          <p14:tracePt t="38217" x="4052888" y="2506663"/>
          <p14:tracePt t="38226" x="4017963" y="2506663"/>
          <p14:tracePt t="38234" x="3992563" y="2506663"/>
          <p14:tracePt t="38241" x="3959225" y="2516188"/>
          <p14:tracePt t="38250" x="3933825" y="2516188"/>
          <p14:tracePt t="38258" x="3916363" y="2516188"/>
          <p14:tracePt t="38266" x="3890963" y="2524125"/>
          <p14:tracePt t="38274" x="3883025" y="2524125"/>
          <p14:tracePt t="38282" x="3848100" y="2532063"/>
          <p14:tracePt t="38290" x="3840163" y="2532063"/>
          <p14:tracePt t="38297" x="3814763" y="2541588"/>
          <p14:tracePt t="38306" x="3806825" y="2549525"/>
          <p14:tracePt t="38314" x="3781425" y="2549525"/>
          <p14:tracePt t="38321" x="3746500" y="2557463"/>
          <p14:tracePt t="38329" x="3695700" y="2566988"/>
          <p14:tracePt t="38346" x="3644900" y="2592388"/>
          <p14:tracePt t="38354" x="3619500" y="2592388"/>
          <p14:tracePt t="38361" x="3586163" y="2600325"/>
          <p14:tracePt t="38370" x="3568700" y="2608263"/>
          <p14:tracePt t="38378" x="3543300" y="2617788"/>
          <p14:tracePt t="38385" x="3525838" y="2625725"/>
          <p14:tracePt t="38394" x="3500438" y="2633663"/>
          <p14:tracePt t="38402" x="3475038" y="2643188"/>
          <p14:tracePt t="38409" x="3467100" y="2643188"/>
          <p14:tracePt t="38417" x="3449638" y="2651125"/>
          <p14:tracePt t="38426" x="3441700" y="2651125"/>
          <p14:tracePt t="38434" x="3406775" y="2668588"/>
          <p14:tracePt t="38441" x="3381375" y="2676525"/>
          <p14:tracePt t="38450" x="3355975" y="2676525"/>
          <p14:tracePt t="38466" x="3322638" y="2686050"/>
          <p14:tracePt t="38474" x="3313113" y="2686050"/>
          <p14:tracePt t="38482" x="3279775" y="2701925"/>
          <p14:tracePt t="38490" x="3262313" y="2711450"/>
          <p14:tracePt t="38498" x="3219450" y="2719388"/>
          <p14:tracePt t="38505" x="3186113" y="2727325"/>
          <p14:tracePt t="38514" x="3152775" y="2727325"/>
          <p14:tracePt t="38522" x="3117850" y="2727325"/>
          <p14:tracePt t="38529" x="3100388" y="2744788"/>
          <p14:tracePt t="38538" x="3067050" y="2752725"/>
          <p14:tracePt t="38545" x="3041650" y="2762250"/>
          <p14:tracePt t="38553" x="3024188" y="2762250"/>
          <p14:tracePt t="38562" x="2998788" y="2770188"/>
          <p14:tracePt t="38570" x="2982913" y="2778125"/>
          <p14:tracePt t="38578" x="2965450" y="2787650"/>
          <p14:tracePt t="38594" x="2947988" y="2795588"/>
          <p14:tracePt t="38602" x="2922588" y="2805113"/>
          <p14:tracePt t="38610" x="2897188" y="2830513"/>
          <p14:tracePt t="38618" x="2889250" y="2838450"/>
          <p14:tracePt t="38625" x="2854325" y="2846388"/>
          <p14:tracePt t="38634" x="2828925" y="2871788"/>
          <p14:tracePt t="38642" x="2811463" y="2871788"/>
          <p14:tracePt t="38650" x="2786063" y="2881313"/>
          <p14:tracePt t="38658" x="2786063" y="2897188"/>
          <p14:tracePt t="38666" x="2770188" y="2914650"/>
          <p14:tracePt t="38674" x="2752725" y="2932113"/>
          <p14:tracePt t="38682" x="2744788" y="2932113"/>
          <p14:tracePt t="38690" x="2727325" y="2957513"/>
          <p14:tracePt t="38698" x="2719388" y="2965450"/>
          <p14:tracePt t="38706" x="2709863" y="2982913"/>
          <p14:tracePt t="38714" x="2701925" y="3008313"/>
          <p14:tracePt t="38721" x="2684463" y="3025775"/>
          <p14:tracePt t="38738" x="2676525" y="3051175"/>
          <p14:tracePt t="38746" x="2659063" y="3076575"/>
          <p14:tracePt t="38754" x="2651125" y="3084513"/>
          <p14:tracePt t="38762" x="2641600" y="3119438"/>
          <p14:tracePt t="38770" x="2633663" y="3135313"/>
          <p14:tracePt t="38778" x="2625725" y="3152775"/>
          <p14:tracePt t="38785" x="2616200" y="3160713"/>
          <p14:tracePt t="38794" x="2608263" y="3195638"/>
          <p14:tracePt t="38802" x="2608263" y="3211513"/>
          <p14:tracePt t="38809" x="2608263" y="3246438"/>
          <p14:tracePt t="38818" x="2600325" y="3254375"/>
          <p14:tracePt t="38826" x="2600325" y="3279775"/>
          <p14:tracePt t="38834" x="2600325" y="3314700"/>
          <p14:tracePt t="38842" x="2582863" y="3330575"/>
          <p14:tracePt t="38850" x="2582863" y="3355975"/>
          <p14:tracePt t="38858" x="2582863" y="3390900"/>
          <p14:tracePt t="38866" x="2582863" y="3424238"/>
          <p14:tracePt t="38873" x="2582863" y="3433763"/>
          <p14:tracePt t="38881" x="2582863" y="3467100"/>
          <p14:tracePt t="38889" x="2582863" y="3484563"/>
          <p14:tracePt t="38898" x="2582863" y="3509963"/>
          <p14:tracePt t="38906" x="2582863" y="3535363"/>
          <p14:tracePt t="38914" x="2582863" y="3552825"/>
          <p14:tracePt t="38922" x="2590800" y="3586163"/>
          <p14:tracePt t="38930" x="2590800" y="3594100"/>
          <p14:tracePt t="38938" x="2590800" y="3619500"/>
          <p14:tracePt t="38946" x="2590800" y="3662363"/>
          <p14:tracePt t="38954" x="2616200" y="3687763"/>
          <p14:tracePt t="38962" x="2616200" y="3697288"/>
          <p14:tracePt t="38969" x="2633663" y="3713163"/>
          <p14:tracePt t="38978" x="2651125" y="3748088"/>
          <p14:tracePt t="38986" x="2651125" y="3756025"/>
          <p14:tracePt t="38994" x="2659063" y="3763963"/>
          <p14:tracePt t="39002" x="2668588" y="3773488"/>
          <p14:tracePt t="39009" x="2676525" y="3798888"/>
          <p14:tracePt t="39017" x="2693988" y="3824288"/>
          <p14:tracePt t="39034" x="2709863" y="3849688"/>
          <p14:tracePt t="39042" x="2727325" y="3867150"/>
          <p14:tracePt t="39050" x="2735263" y="3875088"/>
          <p14:tracePt t="39058" x="2744788" y="3883025"/>
          <p14:tracePt t="39071" x="2752725" y="3908425"/>
          <p14:tracePt t="39074" x="2770188" y="3925888"/>
          <p14:tracePt t="39081" x="2778125" y="3925888"/>
          <p14:tracePt t="39089" x="2803525" y="3960813"/>
          <p14:tracePt t="39098" x="2803525" y="3968750"/>
          <p14:tracePt t="39105" x="2811463" y="3968750"/>
          <p14:tracePt t="39114" x="2820988" y="3986213"/>
          <p14:tracePt t="39122" x="2838450" y="4002088"/>
          <p14:tracePt t="39154" x="2846388" y="4002088"/>
          <p14:tracePt t="39161" x="2854325" y="4011613"/>
          <p14:tracePt t="39178" x="2879725" y="4019550"/>
          <p14:tracePt t="39186" x="2889250" y="4027488"/>
          <p14:tracePt t="39202" x="2914650" y="4037013"/>
          <p14:tracePt t="39218" x="2930525" y="4037013"/>
          <p14:tracePt t="39226" x="2947988" y="4052888"/>
          <p14:tracePt t="39234" x="2973388" y="4070350"/>
          <p14:tracePt t="39242" x="2990850" y="4079875"/>
          <p14:tracePt t="39250" x="3008313" y="4087813"/>
          <p14:tracePt t="39258" x="3041650" y="4105275"/>
          <p14:tracePt t="39266" x="3067050" y="4113213"/>
          <p14:tracePt t="39273" x="3084513" y="4113213"/>
          <p14:tracePt t="39282" x="3117850" y="4146550"/>
          <p14:tracePt t="39290" x="3178175" y="4156075"/>
          <p14:tracePt t="39298" x="3228975" y="4171950"/>
          <p14:tracePt t="39305" x="3279775" y="4197350"/>
          <p14:tracePt t="39314" x="3297238" y="4206875"/>
          <p14:tracePt t="39321" x="3355975" y="4240213"/>
          <p14:tracePt t="39330" x="3381375" y="4249738"/>
          <p14:tracePt t="39338" x="3414713" y="4257675"/>
          <p14:tracePt t="39346" x="3457575" y="4265613"/>
          <p14:tracePt t="39354" x="3475038" y="4265613"/>
          <p14:tracePt t="39361" x="3492500" y="4265613"/>
          <p14:tracePt t="39370" x="3517900" y="4283075"/>
          <p14:tracePt t="39378" x="3543300" y="4283075"/>
          <p14:tracePt t="39386" x="3559175" y="4283075"/>
          <p14:tracePt t="39394" x="3576638" y="4283075"/>
          <p14:tracePt t="39402" x="3611563" y="4283075"/>
          <p14:tracePt t="39410" x="3644900" y="4283075"/>
          <p14:tracePt t="39418" x="3652838" y="4283075"/>
          <p14:tracePt t="39426" x="3695700" y="4283075"/>
          <p14:tracePt t="39434" x="3721100" y="4283075"/>
          <p14:tracePt t="39441" x="3738563" y="4283075"/>
          <p14:tracePt t="39450" x="3763963" y="4283075"/>
          <p14:tracePt t="39458" x="3781425" y="4283075"/>
          <p14:tracePt t="39466" x="3789363" y="4283075"/>
          <p14:tracePt t="39474" x="3797300" y="4283075"/>
          <p14:tracePt t="39482" x="3814763" y="4283075"/>
          <p14:tracePt t="39490" x="3832225" y="4283075"/>
          <p14:tracePt t="39498" x="3865563" y="4275138"/>
          <p14:tracePt t="39505" x="3890963" y="4265613"/>
          <p14:tracePt t="39514" x="3900488" y="4265613"/>
          <p14:tracePt t="39522" x="3933825" y="4257675"/>
          <p14:tracePt t="39530" x="3951288" y="4249738"/>
          <p14:tracePt t="39538" x="3967163" y="4232275"/>
          <p14:tracePt t="39545" x="3984625" y="4232275"/>
          <p14:tracePt t="39554" x="4002088" y="4224338"/>
          <p14:tracePt t="39562" x="4017963" y="4214813"/>
          <p14:tracePt t="39569" x="4044950" y="4197350"/>
          <p14:tracePt t="39578" x="4052888" y="4197350"/>
          <p14:tracePt t="39586" x="4078288" y="4171950"/>
          <p14:tracePt t="39594" x="4095750" y="4164013"/>
          <p14:tracePt t="39602" x="4129088" y="4146550"/>
          <p14:tracePt t="39610" x="4154488" y="4130675"/>
          <p14:tracePt t="39618" x="4171950" y="4121150"/>
          <p14:tracePt t="39626" x="4179888" y="4121150"/>
          <p14:tracePt t="39634" x="4205288" y="4105275"/>
          <p14:tracePt t="39642" x="4214813" y="4087813"/>
          <p14:tracePt t="39650" x="4222750" y="4087813"/>
          <p14:tracePt t="39658" x="4265613" y="4062413"/>
          <p14:tracePt t="39666" x="4281488" y="4044950"/>
          <p14:tracePt t="39682" x="4281488" y="4019550"/>
          <p14:tracePt t="39690" x="4291013" y="4011613"/>
          <p14:tracePt t="39697" x="4298950" y="4002088"/>
          <p14:tracePt t="39706" x="4306888" y="3976688"/>
          <p14:tracePt t="39722" x="4316413" y="3968750"/>
          <p14:tracePt t="39730" x="4324350" y="3935413"/>
          <p14:tracePt t="39746" x="4332288" y="3908425"/>
          <p14:tracePt t="39754" x="4332288" y="3892550"/>
          <p14:tracePt t="39762" x="4332288" y="3875088"/>
          <p14:tracePt t="39769" x="4341813" y="3857625"/>
          <p14:tracePt t="39778" x="4341813" y="3832225"/>
          <p14:tracePt t="39785" x="4341813" y="3824288"/>
          <p14:tracePt t="39794" x="4341813" y="3798888"/>
          <p14:tracePt t="39801" x="4349750" y="3773488"/>
          <p14:tracePt t="39810" x="4349750" y="3763963"/>
          <p14:tracePt t="39818" x="4349750" y="3748088"/>
          <p14:tracePt t="39825" x="4359275" y="3722688"/>
          <p14:tracePt t="39834" x="4367213" y="3722688"/>
          <p14:tracePt t="39841" x="4367213" y="3713163"/>
          <p14:tracePt t="39850" x="4367213" y="3705225"/>
          <p14:tracePt t="39857" x="4367213" y="3687763"/>
          <p14:tracePt t="39865" x="4367213" y="3679825"/>
          <p14:tracePt t="39874" x="4367213" y="3671888"/>
          <p14:tracePt t="39882" x="4359275" y="3654425"/>
          <p14:tracePt t="39890" x="4359275" y="3646488"/>
          <p14:tracePt t="39898" x="4359275" y="3629025"/>
          <p14:tracePt t="39906" x="4359275" y="3619500"/>
          <p14:tracePt t="39913" x="4349750" y="3603625"/>
          <p14:tracePt t="39922" x="4349750" y="3586163"/>
          <p14:tracePt t="39930" x="4332288" y="3560763"/>
          <p14:tracePt t="39938" x="4332288" y="3552825"/>
          <p14:tracePt t="39946" x="4324350" y="3517900"/>
          <p14:tracePt t="39954" x="4316413" y="3502025"/>
          <p14:tracePt t="39961" x="4316413" y="3475038"/>
          <p14:tracePt t="39969" x="4316413" y="3449638"/>
          <p14:tracePt t="39977" x="4298950" y="3424238"/>
          <p14:tracePt t="39986" x="4291013" y="3398838"/>
          <p14:tracePt t="39994" x="4291013" y="3390900"/>
          <p14:tracePt t="40002" x="4281488" y="3365500"/>
          <p14:tracePt t="40010" x="4273550" y="3322638"/>
          <p14:tracePt t="40018" x="4273550" y="3305175"/>
          <p14:tracePt t="40026" x="4256088" y="3263900"/>
          <p14:tracePt t="40034" x="4248150" y="3238500"/>
          <p14:tracePt t="40042" x="4248150" y="3203575"/>
          <p14:tracePt t="40049" x="4230688" y="3178175"/>
          <p14:tracePt t="40058" x="4205288" y="3144838"/>
          <p14:tracePt t="40075" x="4187825" y="3101975"/>
          <p14:tracePt t="40082" x="4171950" y="3067050"/>
          <p14:tracePt t="40089" x="4154488" y="3051175"/>
          <p14:tracePt t="40098" x="4137025" y="3016250"/>
          <p14:tracePt t="40105" x="4121150" y="2990850"/>
          <p14:tracePt t="40114" x="4121150" y="2974975"/>
          <p14:tracePt t="40122" x="4103688" y="2940050"/>
          <p14:tracePt t="40130" x="4086225" y="2922588"/>
          <p14:tracePt t="40138" x="4060825" y="2889250"/>
          <p14:tracePt t="40146" x="4044950" y="2871788"/>
          <p14:tracePt t="40153" x="4027488" y="2855913"/>
          <p14:tracePt t="40162" x="4017963" y="2830513"/>
          <p14:tracePt t="40170" x="3992563" y="2813050"/>
          <p14:tracePt t="40178" x="3984625" y="2805113"/>
          <p14:tracePt t="40185" x="3967163" y="2787650"/>
          <p14:tracePt t="40193" x="3951288" y="2770188"/>
          <p14:tracePt t="40202" x="3951288" y="2762250"/>
          <p14:tracePt t="40209" x="3925888" y="2744788"/>
          <p14:tracePt t="40218" x="3925888" y="2736850"/>
          <p14:tracePt t="40226" x="3890963" y="2711450"/>
          <p14:tracePt t="40233" x="3865563" y="2701925"/>
          <p14:tracePt t="40242" x="3848100" y="2693988"/>
          <p14:tracePt t="40249" x="3840163" y="2686050"/>
          <p14:tracePt t="40258" x="3814763" y="2676525"/>
          <p14:tracePt t="40266" x="3797300" y="2660650"/>
          <p14:tracePt t="40274" x="3771900" y="2651125"/>
          <p14:tracePt t="40282" x="3738563" y="2633663"/>
          <p14:tracePt t="40290" x="3713163" y="2625725"/>
          <p14:tracePt t="40298" x="3670300" y="2625725"/>
          <p14:tracePt t="40306" x="3644900" y="2617788"/>
          <p14:tracePt t="40314" x="3619500" y="2617788"/>
          <p14:tracePt t="40322" x="3586163" y="2617788"/>
          <p14:tracePt t="40330" x="3551238" y="2600325"/>
          <p14:tracePt t="40338" x="3525838" y="2600325"/>
          <p14:tracePt t="40345" x="3492500" y="2600325"/>
          <p14:tracePt t="40354" x="3449638" y="2600325"/>
          <p14:tracePt t="40361" x="3432175" y="2600325"/>
          <p14:tracePt t="40369" x="3381375" y="2582863"/>
          <p14:tracePt t="40377" x="3363913" y="2582863"/>
          <p14:tracePt t="40386" x="3338513" y="2582863"/>
          <p14:tracePt t="40394" x="3305175" y="2582863"/>
          <p14:tracePt t="40401" x="3262313" y="2582863"/>
          <p14:tracePt t="40410" x="3254375" y="2582863"/>
          <p14:tracePt t="40418" x="3228975" y="2582863"/>
          <p14:tracePt t="40434" x="3211513" y="2582863"/>
          <p14:tracePt t="40450" x="3186113" y="2582863"/>
          <p14:tracePt t="40458" x="3152775" y="2592388"/>
          <p14:tracePt t="40466" x="3152775" y="2600325"/>
          <p14:tracePt t="40474" x="3135313" y="2600325"/>
          <p14:tracePt t="40482" x="3109913" y="2608263"/>
          <p14:tracePt t="40489" x="3100388" y="2608263"/>
          <p14:tracePt t="40498" x="3067050" y="2617788"/>
          <p14:tracePt t="40505" x="3041650" y="2633663"/>
          <p14:tracePt t="40514" x="3016250" y="2643188"/>
          <p14:tracePt t="40522" x="2990850" y="2651125"/>
          <p14:tracePt t="40530" x="2965450" y="2660650"/>
          <p14:tracePt t="40538" x="2940050" y="2676525"/>
          <p14:tracePt t="40546" x="2914650" y="2686050"/>
          <p14:tracePt t="40554" x="2889250" y="2711450"/>
          <p14:tracePt t="40562" x="2871788" y="2727325"/>
          <p14:tracePt t="40570" x="2863850" y="2736850"/>
          <p14:tracePt t="40578" x="2838450" y="2752725"/>
          <p14:tracePt t="40586" x="2828925" y="2752725"/>
          <p14:tracePt t="40594" x="2811463" y="2770188"/>
          <p14:tracePt t="40602" x="2795588" y="2778125"/>
          <p14:tracePt t="40610" x="2795588" y="2787650"/>
          <p14:tracePt t="40626" x="2786063" y="2813050"/>
          <p14:tracePt t="40634" x="2760663" y="2838450"/>
          <p14:tracePt t="40642" x="2752725" y="2855913"/>
          <p14:tracePt t="40650" x="2727325" y="2871788"/>
          <p14:tracePt t="40658" x="2701925" y="2897188"/>
          <p14:tracePt t="40666" x="2676525" y="2922588"/>
          <p14:tracePt t="40674" x="2659063" y="2940050"/>
          <p14:tracePt t="40681" x="2641600" y="2974975"/>
          <p14:tracePt t="40690" x="2641600" y="2982913"/>
          <p14:tracePt t="40697" x="2633663" y="2990850"/>
          <p14:tracePt t="40706" x="2633663" y="3008313"/>
          <p14:tracePt t="40714" x="2625725" y="3033713"/>
          <p14:tracePt t="40721" x="2625725" y="3041650"/>
          <p14:tracePt t="40730" x="2616200" y="3067050"/>
          <p14:tracePt t="40737" x="2608263" y="3094038"/>
          <p14:tracePt t="40746" x="2600325" y="3101975"/>
          <p14:tracePt t="40754" x="2600325" y="3127375"/>
          <p14:tracePt t="40762" x="2600325" y="3144838"/>
          <p14:tracePt t="40769" x="2600325" y="3170238"/>
          <p14:tracePt t="40778" x="2600325" y="3195638"/>
          <p14:tracePt t="40786" x="2600325" y="3221038"/>
          <p14:tracePt t="40794" x="2600325" y="3263900"/>
          <p14:tracePt t="40802" x="2600325" y="3330575"/>
          <p14:tracePt t="40809" x="2600325" y="3355975"/>
          <p14:tracePt t="40818" x="2600325" y="3398838"/>
          <p14:tracePt t="40825" x="2608263" y="3441700"/>
          <p14:tracePt t="40833" x="2616200" y="3475038"/>
          <p14:tracePt t="40842" x="2616200" y="3502025"/>
          <p14:tracePt t="40850" x="2616200" y="3527425"/>
          <p14:tracePt t="40858" x="2616200" y="3543300"/>
          <p14:tracePt t="40866" x="2616200" y="3560763"/>
          <p14:tracePt t="40873" x="2616200" y="3578225"/>
          <p14:tracePt t="40882" x="2616200" y="3586163"/>
          <p14:tracePt t="40889" x="2616200" y="3594100"/>
          <p14:tracePt t="40898" x="2616200" y="3603625"/>
          <p14:tracePt t="40914" x="2616200" y="3611563"/>
          <p14:tracePt t="40921" x="2616200" y="3619500"/>
          <p14:tracePt t="40930" x="2616200" y="3636963"/>
          <p14:tracePt t="40937" x="2616200" y="3654425"/>
          <p14:tracePt t="40946" x="2616200" y="3662363"/>
          <p14:tracePt t="40953" x="2616200" y="3679825"/>
          <p14:tracePt t="40962" x="2616200" y="3713163"/>
          <p14:tracePt t="40970" x="2616200" y="3722688"/>
          <p14:tracePt t="40978" x="2616200" y="3748088"/>
          <p14:tracePt t="40986" x="2616200" y="3763963"/>
          <p14:tracePt t="40994" x="2616200" y="3781425"/>
          <p14:tracePt t="41002" x="2625725" y="3798888"/>
          <p14:tracePt t="41010" x="2641600" y="3816350"/>
          <p14:tracePt t="41018" x="2659063" y="3841750"/>
          <p14:tracePt t="41026" x="2693988" y="3875088"/>
          <p14:tracePt t="41033" x="2701925" y="3875088"/>
          <p14:tracePt t="41041" x="2719388" y="3883025"/>
          <p14:tracePt t="41049" x="2735263" y="3892550"/>
          <p14:tracePt t="41058" x="2760663" y="3900488"/>
          <p14:tracePt t="41066" x="2770188" y="3917950"/>
          <p14:tracePt t="41081" x="2795588" y="3943350"/>
          <p14:tracePt t="41090" x="2811463" y="3951288"/>
          <p14:tracePt t="41097" x="2828925" y="3960813"/>
          <p14:tracePt t="41106" x="2846388" y="3968750"/>
          <p14:tracePt t="41113" x="2879725" y="3994150"/>
          <p14:tracePt t="41122" x="2889250" y="4002088"/>
          <p14:tracePt t="41130" x="2940050" y="4019550"/>
          <p14:tracePt t="41138" x="2955925" y="4027488"/>
          <p14:tracePt t="41146" x="2965450" y="4037013"/>
          <p14:tracePt t="41153" x="2973388" y="4044950"/>
          <p14:tracePt t="41162" x="2990850" y="4044950"/>
          <p14:tracePt t="41170" x="2998788" y="4044950"/>
          <p14:tracePt t="41178" x="3016250" y="4062413"/>
          <p14:tracePt t="41186" x="3024188" y="4070350"/>
          <p14:tracePt t="41194" x="3041650" y="4070350"/>
          <p14:tracePt t="41202" x="3059113" y="4079875"/>
          <p14:tracePt t="41210" x="3100388" y="4105275"/>
          <p14:tracePt t="41217" x="3109913" y="4113213"/>
          <p14:tracePt t="41225" x="3160713" y="4138613"/>
          <p14:tracePt t="41233" x="3178175" y="4146550"/>
          <p14:tracePt t="41241" x="3203575" y="4146550"/>
          <p14:tracePt t="41250" x="3244850" y="4171950"/>
          <p14:tracePt t="41258" x="3270250" y="4171950"/>
          <p14:tracePt t="41266" x="3287713" y="4171950"/>
          <p14:tracePt t="41273" x="3322638" y="4189413"/>
          <p14:tracePt t="41282" x="3348038" y="4189413"/>
          <p14:tracePt t="41289" x="3381375" y="4189413"/>
          <p14:tracePt t="41298" x="3406775" y="4189413"/>
          <p14:tracePt t="41305" x="3441700" y="4189413"/>
          <p14:tracePt t="41314" x="3457575" y="4189413"/>
          <p14:tracePt t="41322" x="3467100" y="4197350"/>
          <p14:tracePt t="41330" x="3475038" y="4197350"/>
          <p14:tracePt t="41337" x="3500438" y="4197350"/>
          <p14:tracePt t="41345" x="3517900" y="4197350"/>
          <p14:tracePt t="41354" x="3543300" y="4197350"/>
          <p14:tracePt t="41362" x="3586163" y="4197350"/>
          <p14:tracePt t="41370" x="3644900" y="4197350"/>
          <p14:tracePt t="41377" x="3687763" y="4197350"/>
          <p14:tracePt t="41386" x="3763963" y="4189413"/>
          <p14:tracePt t="41394" x="3822700" y="4189413"/>
          <p14:tracePt t="41402" x="3857625" y="4189413"/>
          <p14:tracePt t="41410" x="3873500" y="4189413"/>
          <p14:tracePt t="41418" x="3900488" y="4189413"/>
          <p14:tracePt t="41426" x="3908425" y="4189413"/>
          <p14:tracePt t="41434" x="3908425" y="4181475"/>
          <p14:tracePt t="41466" x="3925888" y="4181475"/>
          <p14:tracePt t="41474" x="3941763" y="4181475"/>
          <p14:tracePt t="41490" x="3976688" y="4181475"/>
          <p14:tracePt t="41498" x="3992563" y="4181475"/>
          <p14:tracePt t="41506" x="4027488" y="4171950"/>
          <p14:tracePt t="41514" x="4060825" y="4164013"/>
          <p14:tracePt t="41521" x="4086225" y="4164013"/>
          <p14:tracePt t="41530" x="4095750" y="4156075"/>
          <p14:tracePt t="41538" x="4111625" y="4146550"/>
          <p14:tracePt t="41546" x="4121150" y="4146550"/>
          <p14:tracePt t="41553" x="4121150" y="4138613"/>
          <p14:tracePt t="41561" x="4129088" y="4130675"/>
          <p14:tracePt t="41569" x="4137025" y="4121150"/>
          <p14:tracePt t="41578" x="4146550" y="4113213"/>
          <p14:tracePt t="41585" x="4154488" y="4105275"/>
          <p14:tracePt t="41593" x="4162425" y="4095750"/>
          <p14:tracePt t="41602" x="4179888" y="4079875"/>
          <p14:tracePt t="41609" x="4187825" y="4079875"/>
          <p14:tracePt t="41617" x="4222750" y="4062413"/>
          <p14:tracePt t="41625" x="4222750" y="4052888"/>
          <p14:tracePt t="41634" x="4240213" y="4044950"/>
          <p14:tracePt t="41641" x="4256088" y="4027488"/>
          <p14:tracePt t="41650" x="4265613" y="4011613"/>
          <p14:tracePt t="41657" x="4265613" y="4002088"/>
          <p14:tracePt t="41665" x="4273550" y="3986213"/>
          <p14:tracePt t="41673" x="4273550" y="3976688"/>
          <p14:tracePt t="41681" x="4291013" y="3968750"/>
          <p14:tracePt t="41690" x="4298950" y="3960813"/>
          <p14:tracePt t="41698" x="4298950" y="3943350"/>
          <p14:tracePt t="41706" x="4306888" y="3943350"/>
          <p14:tracePt t="41714" x="4316413" y="3935413"/>
          <p14:tracePt t="41722" x="4324350" y="3908425"/>
          <p14:tracePt t="41730" x="4332288" y="3908425"/>
          <p14:tracePt t="41738" x="4349750" y="3875088"/>
          <p14:tracePt t="41746" x="4359275" y="3875088"/>
          <p14:tracePt t="41754" x="4367213" y="3857625"/>
          <p14:tracePt t="41761" x="4367213" y="3841750"/>
          <p14:tracePt t="41770" x="4375150" y="3832225"/>
          <p14:tracePt t="41778" x="4392613" y="3806825"/>
          <p14:tracePt t="41786" x="4400550" y="3781425"/>
          <p14:tracePt t="41793" x="4400550" y="3773488"/>
          <p14:tracePt t="41802" x="4410075" y="3756025"/>
          <p14:tracePt t="41818" x="4410075" y="3738563"/>
          <p14:tracePt t="41825" x="4418013" y="3730625"/>
          <p14:tracePt t="41834" x="4435475" y="3679825"/>
          <p14:tracePt t="41850" x="4435475" y="3636963"/>
          <p14:tracePt t="41858" x="4443413" y="3603625"/>
          <p14:tracePt t="41866" x="4451350" y="3560763"/>
          <p14:tracePt t="41873" x="4451350" y="3527425"/>
          <p14:tracePt t="41881" x="4451350" y="3502025"/>
          <p14:tracePt t="41890" x="4451350" y="3459163"/>
          <p14:tracePt t="41898" x="4451350" y="3441700"/>
          <p14:tracePt t="41906" x="4451350" y="3398838"/>
          <p14:tracePt t="41914" x="4451350" y="3355975"/>
          <p14:tracePt t="41922" x="4451350" y="3322638"/>
          <p14:tracePt t="41930" x="4451350" y="3289300"/>
          <p14:tracePt t="41938" x="4451350" y="3279775"/>
          <p14:tracePt t="41946" x="4451350" y="3263900"/>
          <p14:tracePt t="41954" x="4451350" y="3238500"/>
          <p14:tracePt t="41962" x="4443413" y="3221038"/>
          <p14:tracePt t="41970" x="4435475" y="3203575"/>
          <p14:tracePt t="41977" x="4418013" y="3170238"/>
          <p14:tracePt t="41985" x="4410075" y="3127375"/>
          <p14:tracePt t="41993" x="4392613" y="3109913"/>
          <p14:tracePt t="42002" x="4375150" y="3084513"/>
          <p14:tracePt t="42010" x="4341813" y="3033713"/>
          <p14:tracePt t="42017" x="4298950" y="3000375"/>
          <p14:tracePt t="42025" x="4273550" y="2965450"/>
          <p14:tracePt t="42034" x="4248150" y="2922588"/>
          <p14:tracePt t="42042" x="4222750" y="2889250"/>
          <p14:tracePt t="42050" x="4187825" y="2830513"/>
          <p14:tracePt t="42058" x="4146550" y="2787650"/>
          <p14:tracePt t="42070" x="4086225" y="2719388"/>
          <p14:tracePt t="42074" x="4044950" y="2686050"/>
          <p14:tracePt t="42082" x="3992563" y="2651125"/>
          <p14:tracePt t="42090" x="3959225" y="2633663"/>
          <p14:tracePt t="42098" x="3925888" y="2617788"/>
          <p14:tracePt t="42105" x="3873500" y="2592388"/>
          <p14:tracePt t="42114" x="3840163" y="2582863"/>
          <p14:tracePt t="42122" x="3789363" y="2549525"/>
          <p14:tracePt t="42130" x="3746500" y="2541588"/>
          <p14:tracePt t="42138" x="3721100" y="2532063"/>
          <p14:tracePt t="42146" x="3678238" y="2506663"/>
          <p14:tracePt t="42153" x="3594100" y="2498725"/>
          <p14:tracePt t="42161" x="3543300" y="2489200"/>
          <p14:tracePt t="42169" x="3482975" y="2489200"/>
          <p14:tracePt t="42177" x="3441700" y="2473325"/>
          <p14:tracePt t="42186" x="3381375" y="2463800"/>
          <p14:tracePt t="42194" x="3338513" y="2455863"/>
          <p14:tracePt t="42201" x="3305175" y="2455863"/>
          <p14:tracePt t="42210" x="3270250" y="2455863"/>
          <p14:tracePt t="42218" x="3262313" y="2455863"/>
          <p14:tracePt t="42225" x="3236913" y="2455863"/>
          <p14:tracePt t="42233" x="3219450" y="2455863"/>
          <p14:tracePt t="42241" x="3194050" y="2455863"/>
          <p14:tracePt t="42249" x="3194050" y="2463800"/>
          <p14:tracePt t="42258" x="3160713" y="2473325"/>
          <p14:tracePt t="42265" x="3117850" y="2489200"/>
          <p14:tracePt t="42273" x="3067050" y="2506663"/>
          <p14:tracePt t="42282" x="3016250" y="2541588"/>
          <p14:tracePt t="42289" x="2973388" y="2557463"/>
          <p14:tracePt t="42298" x="2897188" y="2592388"/>
          <p14:tracePt t="42306" x="2863850" y="2608263"/>
          <p14:tracePt t="42314" x="2786063" y="2643188"/>
          <p14:tracePt t="42321" x="2719388" y="2668588"/>
          <p14:tracePt t="42330" x="2693988" y="2693988"/>
          <p14:tracePt t="42338" x="2651125" y="2711450"/>
          <p14:tracePt t="42345" x="2600325" y="2752725"/>
          <p14:tracePt t="42354" x="2557463" y="2787650"/>
          <p14:tracePt t="42362" x="2540000" y="2795588"/>
          <p14:tracePt t="42370" x="2524125" y="2820988"/>
          <p14:tracePt t="42377" x="2506663" y="2846388"/>
          <p14:tracePt t="42385" x="2489200" y="2871788"/>
          <p14:tracePt t="42394" x="2481263" y="2881313"/>
          <p14:tracePt t="42401" x="2471738" y="2906713"/>
          <p14:tracePt t="42409" x="2463800" y="2932113"/>
          <p14:tracePt t="42417" x="2463800" y="2949575"/>
          <p14:tracePt t="42426" x="2438400" y="2982913"/>
          <p14:tracePt t="42434" x="2430463" y="3016250"/>
          <p14:tracePt t="42442" x="2430463" y="3033713"/>
          <p14:tracePt t="42450" x="2405063" y="3076575"/>
          <p14:tracePt t="42458" x="2405063" y="3109913"/>
          <p14:tracePt t="42465" x="2395538" y="3152775"/>
          <p14:tracePt t="42481" x="2395538" y="3186113"/>
          <p14:tracePt t="42490" x="2387600" y="3221038"/>
          <p14:tracePt t="42498" x="2387600" y="3228975"/>
          <p14:tracePt t="42506" x="2387600" y="3263900"/>
          <p14:tracePt t="42514" x="2387600" y="3297238"/>
          <p14:tracePt t="42522" x="2387600" y="3305175"/>
          <p14:tracePt t="42530" x="2387600" y="3340100"/>
          <p14:tracePt t="42537" x="2387600" y="3355975"/>
          <p14:tracePt t="42546" x="2395538" y="3398838"/>
          <p14:tracePt t="42554" x="2395538" y="3424238"/>
          <p14:tracePt t="42562" x="2395538" y="3449638"/>
          <p14:tracePt t="42569" x="2405063" y="3467100"/>
          <p14:tracePt t="42578" x="2405063" y="3502025"/>
          <p14:tracePt t="42585" x="2405063" y="3509963"/>
          <p14:tracePt t="42593" x="2413000" y="3543300"/>
          <p14:tracePt t="42602" x="2413000" y="3578225"/>
          <p14:tracePt t="42609" x="2413000" y="3611563"/>
          <p14:tracePt t="42618" x="2420938" y="3619500"/>
          <p14:tracePt t="42626" x="2420938" y="3654425"/>
          <p14:tracePt t="42634" x="2420938" y="3679825"/>
          <p14:tracePt t="42642" x="2430463" y="3705225"/>
          <p14:tracePt t="42649" x="2438400" y="3722688"/>
          <p14:tracePt t="42658" x="2446338" y="3738563"/>
          <p14:tracePt t="42666" x="2455863" y="3773488"/>
          <p14:tracePt t="42674" x="2463800" y="3790950"/>
          <p14:tracePt t="42682" x="2481263" y="3806825"/>
          <p14:tracePt t="42690" x="2481263" y="3816350"/>
          <p14:tracePt t="42697" x="2497138" y="3841750"/>
          <p14:tracePt t="42714" x="2506663" y="3857625"/>
          <p14:tracePt t="42721" x="2514600" y="3867150"/>
          <p14:tracePt t="42737" x="2524125" y="3875088"/>
          <p14:tracePt t="42746" x="2540000" y="3883025"/>
          <p14:tracePt t="42753" x="2549525" y="3892550"/>
          <p14:tracePt t="42762" x="2574925" y="3900488"/>
          <p14:tracePt t="42769" x="2600325" y="3917950"/>
          <p14:tracePt t="42777" x="2633663" y="3925888"/>
          <p14:tracePt t="42786" x="2651125" y="3925888"/>
          <p14:tracePt t="42793" x="2676525" y="3935413"/>
          <p14:tracePt t="42801" x="2719388" y="3951288"/>
          <p14:tracePt t="42810" x="2770188" y="3968750"/>
          <p14:tracePt t="42817" x="2811463" y="3986213"/>
          <p14:tracePt t="42825" x="2854325" y="4002088"/>
          <p14:tracePt t="42833" x="2897188" y="4019550"/>
          <p14:tracePt t="42841" x="2947988" y="4027488"/>
          <p14:tracePt t="42850" x="2990850" y="4052888"/>
          <p14:tracePt t="42857" x="3016250" y="4052888"/>
          <p14:tracePt t="42866" x="3059113" y="4062413"/>
          <p14:tracePt t="42873" x="3084513" y="4062413"/>
          <p14:tracePt t="42882" x="3117850" y="4070350"/>
          <p14:tracePt t="42890" x="3152775" y="4087813"/>
          <p14:tracePt t="42897" x="3194050" y="4105275"/>
          <p14:tracePt t="42906" x="3244850" y="4113213"/>
          <p14:tracePt t="42914" x="3305175" y="4121150"/>
          <p14:tracePt t="42921" x="3363913" y="4130675"/>
          <p14:tracePt t="42930" x="3398838" y="4146550"/>
          <p14:tracePt t="42938" x="3432175" y="4156075"/>
          <p14:tracePt t="42946" x="3441700" y="4156075"/>
          <p14:tracePt t="42962" x="3457575" y="4156075"/>
          <p14:tracePt t="42970" x="3467100" y="4156075"/>
          <p14:tracePt t="42986" x="3475038" y="4156075"/>
          <p14:tracePt t="42993" x="3500438" y="4156075"/>
          <p14:tracePt t="43002" x="3533775" y="4156075"/>
          <p14:tracePt t="43009" x="3576638" y="4156075"/>
          <p14:tracePt t="43017" x="3611563" y="4164013"/>
          <p14:tracePt t="43025" x="3636963" y="4164013"/>
          <p14:tracePt t="43034" x="3678238" y="4164013"/>
          <p14:tracePt t="43042" x="3703638" y="4164013"/>
          <p14:tracePt t="43050" x="3746500" y="4164013"/>
          <p14:tracePt t="43058" x="3771900" y="4164013"/>
          <p14:tracePt t="43076" x="3822700" y="4164013"/>
          <p14:tracePt t="43082" x="3848100" y="4164013"/>
          <p14:tracePt t="43089" x="3865563" y="4146550"/>
          <p14:tracePt t="43098" x="3873500" y="4146550"/>
          <p14:tracePt t="43106" x="3873500" y="4138613"/>
          <p14:tracePt t="43113" x="3900488" y="4121150"/>
          <p14:tracePt t="43122" x="3900488" y="4113213"/>
          <p14:tracePt t="43130" x="3916363" y="4105275"/>
          <p14:tracePt t="43137" x="3941763" y="4095750"/>
          <p14:tracePt t="43146" x="3967163" y="4079875"/>
          <p14:tracePt t="43154" x="3984625" y="4052888"/>
          <p14:tracePt t="43161" x="4035425" y="4027488"/>
          <p14:tracePt t="43170" x="4060825" y="4019550"/>
          <p14:tracePt t="43178" x="4086225" y="4011613"/>
          <p14:tracePt t="43185" x="4111625" y="3986213"/>
          <p14:tracePt t="43193" x="4137025" y="3968750"/>
          <p14:tracePt t="43201" x="4146550" y="3951288"/>
          <p14:tracePt t="43209" x="4171950" y="3943350"/>
          <p14:tracePt t="43217" x="4179888" y="3925888"/>
          <p14:tracePt t="43226" x="4187825" y="3917950"/>
          <p14:tracePt t="43233" x="4187825" y="3908425"/>
          <p14:tracePt t="43242" x="4187825" y="3892550"/>
          <p14:tracePt t="43250" x="4205288" y="3875088"/>
          <p14:tracePt t="43258" x="4205288" y="3867150"/>
          <p14:tracePt t="43266" x="4214813" y="3849688"/>
          <p14:tracePt t="43273" x="4222750" y="3841750"/>
          <p14:tracePt t="43281" x="4230688" y="3832225"/>
          <p14:tracePt t="43289" x="4240213" y="3806825"/>
          <p14:tracePt t="43298" x="4248150" y="3790950"/>
          <p14:tracePt t="43305" x="4256088" y="3763963"/>
          <p14:tracePt t="43314" x="4281488" y="3722688"/>
          <p14:tracePt t="43322" x="4291013" y="3713163"/>
          <p14:tracePt t="43330" x="4298950" y="3687763"/>
          <p14:tracePt t="43338" x="4306888" y="3662363"/>
          <p14:tracePt t="43346" x="4306888" y="3636963"/>
          <p14:tracePt t="43354" x="4324350" y="3611563"/>
          <p14:tracePt t="43362" x="4324350" y="3603625"/>
          <p14:tracePt t="43369" x="4332288" y="3586163"/>
          <p14:tracePt t="43378" x="4332288" y="3568700"/>
          <p14:tracePt t="43385" x="4332288" y="3543300"/>
          <p14:tracePt t="43394" x="4332288" y="3535363"/>
          <p14:tracePt t="43402" x="4332288" y="3502025"/>
          <p14:tracePt t="43410" x="4332288" y="3459163"/>
          <p14:tracePt t="43418" x="4332288" y="3424238"/>
          <p14:tracePt t="43426" x="4332288" y="3390900"/>
          <p14:tracePt t="43434" x="4332288" y="3373438"/>
          <p14:tracePt t="43441" x="4324350" y="3305175"/>
          <p14:tracePt t="43450" x="4316413" y="3271838"/>
          <p14:tracePt t="43458" x="4316413" y="3246438"/>
          <p14:tracePt t="43466" x="4316413" y="3221038"/>
          <p14:tracePt t="43474" x="4316413" y="3203575"/>
          <p14:tracePt t="43481" x="4306888" y="3178175"/>
          <p14:tracePt t="43490" x="4298950" y="3160713"/>
          <p14:tracePt t="43497" x="4291013" y="3144838"/>
          <p14:tracePt t="43506" x="4273550" y="3127375"/>
          <p14:tracePt t="43513" x="4265613" y="3109913"/>
          <p14:tracePt t="43522" x="4248150" y="3101975"/>
          <p14:tracePt t="43529" x="4248150" y="3094038"/>
          <p14:tracePt t="43538" x="4230688" y="3076575"/>
          <p14:tracePt t="43546" x="4214813" y="3051175"/>
          <p14:tracePt t="43562" x="4197350" y="3033713"/>
          <p14:tracePt t="43569" x="4179888" y="3008313"/>
          <p14:tracePt t="43578" x="4162425" y="3000375"/>
          <p14:tracePt t="43586" x="4146550" y="2974975"/>
          <p14:tracePt t="43594" x="4129088" y="2949575"/>
          <p14:tracePt t="43602" x="4121150" y="2940050"/>
          <p14:tracePt t="43610" x="4095750" y="2922588"/>
          <p14:tracePt t="43618" x="4086225" y="2914650"/>
          <p14:tracePt t="43634" x="4070350" y="2897188"/>
          <p14:tracePt t="43642" x="4060825" y="2889250"/>
          <p14:tracePt t="43649" x="4052888" y="2889250"/>
          <p14:tracePt t="43665" x="4052888" y="2881313"/>
          <p14:tracePt t="43674" x="4052888" y="2871788"/>
          <p14:tracePt t="43690" x="4027488" y="2855913"/>
          <p14:tracePt t="43697" x="4017963" y="2846388"/>
          <p14:tracePt t="43706" x="4010025" y="2838450"/>
          <p14:tracePt t="43713" x="3984625" y="2813050"/>
          <p14:tracePt t="43721" x="3959225" y="2795588"/>
          <p14:tracePt t="43730" x="3951288" y="2795588"/>
          <p14:tracePt t="43738" x="3925888" y="2770188"/>
          <p14:tracePt t="43746" x="3908425" y="2762250"/>
          <p14:tracePt t="43753" x="3900488" y="2752725"/>
          <p14:tracePt t="43762" x="3890963" y="2752725"/>
          <p14:tracePt t="43769" x="3873500" y="2736850"/>
          <p14:tracePt t="43785" x="3840163" y="2736850"/>
          <p14:tracePt t="43794" x="3832225" y="2736850"/>
          <p14:tracePt t="43802" x="3806825" y="2736850"/>
          <p14:tracePt t="43810" x="3763963" y="2719388"/>
          <p14:tracePt t="43817" x="3729038" y="2719388"/>
          <p14:tracePt t="43825" x="3687763" y="2686050"/>
          <p14:tracePt t="43834" x="3670300" y="2676525"/>
          <p14:tracePt t="43842" x="3627438" y="2668588"/>
          <p14:tracePt t="43850" x="3576638" y="2651125"/>
          <p14:tracePt t="43857" x="3533775" y="2651125"/>
          <p14:tracePt t="43866" x="3500438" y="2643188"/>
          <p14:tracePt t="43874" x="3467100" y="2633663"/>
          <p14:tracePt t="43882" x="3424238" y="2625725"/>
          <p14:tracePt t="43889" x="3406775" y="2625725"/>
          <p14:tracePt t="43898" x="3363913" y="2617788"/>
          <p14:tracePt t="43906" x="3338513" y="2608263"/>
          <p14:tracePt t="43914" x="3313113" y="2608263"/>
          <p14:tracePt t="43922" x="3287713" y="2608263"/>
          <p14:tracePt t="43930" x="3254375" y="2608263"/>
          <p14:tracePt t="43938" x="3228975" y="2608263"/>
          <p14:tracePt t="43946" x="3194050" y="2608263"/>
          <p14:tracePt t="43954" x="3152775" y="2608263"/>
          <p14:tracePt t="43962" x="3127375" y="2608263"/>
          <p14:tracePt t="43970" x="3084513" y="2608263"/>
          <p14:tracePt t="43977" x="3067050" y="2608263"/>
          <p14:tracePt t="43986" x="3033713" y="2608263"/>
          <p14:tracePt t="43993" x="3008313" y="2608263"/>
          <p14:tracePt t="44002" x="2973388" y="2608263"/>
          <p14:tracePt t="44010" x="2947988" y="2608263"/>
          <p14:tracePt t="44018" x="2914650" y="2617788"/>
          <p14:tracePt t="44026" x="2871788" y="2643188"/>
          <p14:tracePt t="44033" x="2863850" y="2651125"/>
          <p14:tracePt t="44041" x="2828925" y="2660650"/>
          <p14:tracePt t="44049" x="2820988" y="2668588"/>
          <p14:tracePt t="44057" x="2803525" y="2686050"/>
          <p14:tracePt t="44066" x="2770188" y="2701925"/>
          <p14:tracePt t="44080" x="2760663" y="2701925"/>
          <p14:tracePt t="44082" x="2735263" y="2719388"/>
          <p14:tracePt t="44089" x="2727325" y="2736850"/>
          <p14:tracePt t="44098" x="2701925" y="2762250"/>
          <p14:tracePt t="44105" x="2693988" y="2762250"/>
          <p14:tracePt t="44114" x="2684463" y="2778125"/>
          <p14:tracePt t="44122" x="2668588" y="2787650"/>
          <p14:tracePt t="44130" x="2641600" y="2813050"/>
          <p14:tracePt t="44138" x="2633663" y="2813050"/>
          <p14:tracePt t="44145" x="2625725" y="2830513"/>
          <p14:tracePt t="44154" x="2616200" y="2838450"/>
          <p14:tracePt t="44161" x="2600325" y="2846388"/>
          <p14:tracePt t="44170" x="2600325" y="2855913"/>
          <p14:tracePt t="44177" x="2600325" y="2871788"/>
          <p14:tracePt t="44186" x="2590800" y="2871788"/>
          <p14:tracePt t="44193" x="2574925" y="2906713"/>
          <p14:tracePt t="44202" x="2557463" y="2914650"/>
          <p14:tracePt t="44210" x="2549525" y="2940050"/>
          <p14:tracePt t="44218" x="2549525" y="2949575"/>
          <p14:tracePt t="44225" x="2549525" y="2965450"/>
          <p14:tracePt t="44233" x="2549525" y="2982913"/>
          <p14:tracePt t="44242" x="2540000" y="3008313"/>
          <p14:tracePt t="44249" x="2532063" y="3008313"/>
          <p14:tracePt t="44266" x="2532063" y="3016250"/>
          <p14:tracePt t="44273" x="2532063" y="3033713"/>
          <p14:tracePt t="44297" x="2532063" y="3041650"/>
          <p14:tracePt t="44305" x="2532063" y="3051175"/>
          <p14:tracePt t="44322" x="2532063" y="3059113"/>
          <p14:tracePt t="44338" x="2532063" y="3076575"/>
          <p14:tracePt t="44346" x="2532063" y="3084513"/>
          <p14:tracePt t="44354" x="2532063" y="3094038"/>
          <p14:tracePt t="44362" x="2532063" y="3101975"/>
          <p14:tracePt t="44370" x="2532063" y="3109913"/>
          <p14:tracePt t="44377" x="2532063" y="3127375"/>
          <p14:tracePt t="44386" x="2540000" y="3144838"/>
          <p14:tracePt t="44393" x="2549525" y="3160713"/>
          <p14:tracePt t="44402" x="2565400" y="3195638"/>
          <p14:tracePt t="44409" x="2565400" y="3211513"/>
          <p14:tracePt t="44417" x="2565400" y="3228975"/>
          <p14:tracePt t="44426" x="2565400" y="3246438"/>
          <p14:tracePt t="44434" x="2574925" y="3263900"/>
          <p14:tracePt t="44442" x="2582863" y="3297238"/>
          <p14:tracePt t="44450" x="2582863" y="3322638"/>
          <p14:tracePt t="44458" x="2600325" y="3340100"/>
          <p14:tracePt t="44466" x="2616200" y="3373438"/>
          <p14:tracePt t="44473" x="2625725" y="3398838"/>
          <p14:tracePt t="44482" x="2625725" y="3424238"/>
          <p14:tracePt t="44490" x="2651125" y="3449638"/>
          <p14:tracePt t="44506" x="2659063" y="3467100"/>
          <p14:tracePt t="44513" x="2659063" y="3484563"/>
          <p14:tracePt t="44522" x="2676525" y="3492500"/>
          <p14:tracePt t="44530" x="2684463" y="3502025"/>
          <p14:tracePt t="44538" x="2701925" y="3517900"/>
          <p14:tracePt t="44554" x="2709863" y="3517900"/>
          <p14:tracePt t="44561" x="2719388" y="3527425"/>
          <p14:tracePt t="44746" x="2719388" y="3543300"/>
          <p14:tracePt t="44753" x="2719388" y="3552825"/>
          <p14:tracePt t="44762" x="2719388" y="3578225"/>
          <p14:tracePt t="44769" x="2719388" y="3594100"/>
          <p14:tracePt t="44778" x="2719388" y="3629025"/>
          <p14:tracePt t="44785" x="2752725" y="3662363"/>
          <p14:tracePt t="44793" x="2770188" y="3697288"/>
          <p14:tracePt t="44802" x="2786063" y="3730625"/>
          <p14:tracePt t="44809" x="2811463" y="3773488"/>
          <p14:tracePt t="44818" x="2838450" y="3806825"/>
          <p14:tracePt t="44826" x="2863850" y="3832225"/>
          <p14:tracePt t="44833" x="2879725" y="3857625"/>
          <p14:tracePt t="44842" x="2889250" y="3857625"/>
          <p14:tracePt t="44850" x="2905125" y="3875088"/>
          <p14:tracePt t="44857" x="2922588" y="3883025"/>
          <p14:tracePt t="44865" x="2947988" y="3892550"/>
          <p14:tracePt t="44873" x="2965450" y="3900488"/>
          <p14:tracePt t="44881" x="2982913" y="3900488"/>
          <p14:tracePt t="44890" x="2998788" y="3917950"/>
          <p14:tracePt t="44897" x="3024188" y="3925888"/>
          <p14:tracePt t="44906" x="3033713" y="3925888"/>
          <p14:tracePt t="44914" x="3041650" y="3935413"/>
          <p14:tracePt t="44921" x="3059113" y="3935413"/>
          <p14:tracePt t="44930" x="3084513" y="3951288"/>
          <p14:tracePt t="44937" x="3092450" y="3951288"/>
          <p14:tracePt t="44945" x="3100388" y="3951288"/>
          <p14:tracePt t="44953" x="3127375" y="3951288"/>
          <p14:tracePt t="44961" x="3143250" y="3951288"/>
          <p14:tracePt t="44978" x="3178175" y="3960813"/>
          <p14:tracePt t="44985" x="3194050" y="3960813"/>
          <p14:tracePt t="44993" x="3219450" y="3960813"/>
          <p14:tracePt t="45001" x="3244850" y="3968750"/>
          <p14:tracePt t="45009" x="3254375" y="3968750"/>
          <p14:tracePt t="45017" x="3287713" y="3968750"/>
          <p14:tracePt t="45025" x="3297238" y="3968750"/>
          <p14:tracePt t="45033" x="3322638" y="3968750"/>
          <p14:tracePt t="45042" x="3330575" y="3968750"/>
          <p14:tracePt t="45049" x="3338513" y="3968750"/>
          <p14:tracePt t="45057" x="3348038" y="3968750"/>
          <p14:tracePt t="45073" x="3355975" y="3968750"/>
          <p14:tracePt t="47146" x="3355975" y="3976688"/>
          <p14:tracePt t="47153" x="3355975" y="3994150"/>
          <p14:tracePt t="47170" x="3363913" y="4011613"/>
          <p14:tracePt t="47177" x="3373438" y="4027488"/>
          <p14:tracePt t="47185" x="3381375" y="4037013"/>
          <p14:tracePt t="47201" x="3389313" y="4052888"/>
          <p14:tracePt t="47209" x="3389313" y="4062413"/>
          <p14:tracePt t="47217" x="3389313" y="4079875"/>
          <p14:tracePt t="47225" x="3398838" y="4087813"/>
          <p14:tracePt t="47234" x="3398838" y="4105275"/>
          <p14:tracePt t="47242" x="3414713" y="4130675"/>
          <p14:tracePt t="47249" x="3424238" y="4164013"/>
          <p14:tracePt t="47257" x="3441700" y="4181475"/>
          <p14:tracePt t="47265" x="3457575" y="4214813"/>
          <p14:tracePt t="47273" x="3467100" y="4224338"/>
          <p14:tracePt t="47282" x="3475038" y="4257675"/>
          <p14:tracePt t="47290" x="3508375" y="4291013"/>
          <p14:tracePt t="47297" x="3517900" y="4308475"/>
          <p14:tracePt t="47305" x="3543300" y="4333875"/>
          <p14:tracePt t="47314" x="3559175" y="4351338"/>
          <p14:tracePt t="47321" x="3594100" y="4376738"/>
          <p14:tracePt t="47329" x="3602038" y="4384675"/>
          <p14:tracePt t="47337" x="3627438" y="4410075"/>
          <p14:tracePt t="47346" x="3636963" y="4419600"/>
          <p14:tracePt t="47353" x="3662363" y="4427538"/>
          <p14:tracePt t="47361" x="3678238" y="4445000"/>
          <p14:tracePt t="47369" x="3703638" y="4460875"/>
          <p14:tracePt t="47385" x="3703638" y="4470400"/>
          <p14:tracePt t="47393" x="3729038" y="4478338"/>
          <p14:tracePt t="47402" x="3738563" y="4478338"/>
          <p14:tracePt t="47418" x="3763963" y="4486275"/>
          <p14:tracePt t="47426" x="3771900" y="4495800"/>
          <p14:tracePt t="47434" x="3797300" y="4495800"/>
          <p14:tracePt t="47441" x="3840163" y="4503738"/>
          <p14:tracePt t="47449" x="3873500" y="4503738"/>
          <p14:tracePt t="47458" x="3900488" y="4521200"/>
          <p14:tracePt t="47465" x="3941763" y="4521200"/>
          <p14:tracePt t="47474" x="3959225" y="4529138"/>
          <p14:tracePt t="47481" x="3992563" y="4529138"/>
          <p14:tracePt t="47489" x="4010025" y="4529138"/>
          <p14:tracePt t="47497" x="4052888" y="4529138"/>
          <p14:tracePt t="47505" x="4070350" y="4529138"/>
          <p14:tracePt t="47513" x="4086225" y="4529138"/>
          <p14:tracePt t="47521" x="4095750" y="4529138"/>
          <p14:tracePt t="47529" x="4111625" y="4529138"/>
          <p14:tracePt t="47537" x="4121150" y="4529138"/>
          <p14:tracePt t="47545" x="4129088" y="4529138"/>
          <p14:tracePt t="47562" x="4146550" y="4529138"/>
          <p14:tracePt t="47569" x="4154488" y="4529138"/>
          <p14:tracePt t="47577" x="4162425" y="4529138"/>
          <p14:tracePt t="47585" x="4187825" y="4521200"/>
          <p14:tracePt t="47593" x="4222750" y="4513263"/>
          <p14:tracePt t="47601" x="4256088" y="4503738"/>
          <p14:tracePt t="47609" x="4281488" y="4486275"/>
          <p14:tracePt t="47618" x="4298950" y="4478338"/>
          <p14:tracePt t="47625" x="4324350" y="4460875"/>
          <p14:tracePt t="47634" x="4359275" y="4445000"/>
          <p14:tracePt t="47641" x="4375150" y="4435475"/>
          <p14:tracePt t="47657" x="4392613" y="4427538"/>
          <p14:tracePt t="47673" x="4418013" y="4410075"/>
          <p14:tracePt t="47681" x="4425950" y="4402138"/>
          <p14:tracePt t="47697" x="4435475" y="4376738"/>
          <p14:tracePt t="47705" x="4451350" y="4359275"/>
          <p14:tracePt t="47713" x="4460875" y="4341813"/>
          <p14:tracePt t="47721" x="4486275" y="4316413"/>
          <p14:tracePt t="47729" x="4519613" y="4275138"/>
          <p14:tracePt t="47737" x="4545013" y="4249738"/>
          <p14:tracePt t="47745" x="4579938" y="4224338"/>
          <p14:tracePt t="47753" x="4621213" y="4197350"/>
          <p14:tracePt t="47761" x="4646613" y="4181475"/>
          <p14:tracePt t="47769" x="4681538" y="4156075"/>
          <p14:tracePt t="47777" x="4706938" y="4138613"/>
          <p14:tracePt t="47786" x="4724400" y="4113213"/>
          <p14:tracePt t="47793" x="4732338" y="4105275"/>
          <p14:tracePt t="47801" x="4757738" y="4087813"/>
          <p14:tracePt t="47809" x="4757738" y="4070350"/>
          <p14:tracePt t="47817" x="4765675" y="4044950"/>
          <p14:tracePt t="47825" x="4800600" y="4002088"/>
          <p14:tracePt t="47834" x="4800600" y="3986213"/>
          <p14:tracePt t="47841" x="4833938" y="3943350"/>
          <p14:tracePt t="47849" x="4843463" y="3925888"/>
          <p14:tracePt t="47857" x="4851400" y="3900488"/>
          <p14:tracePt t="47865" x="4884738" y="3857625"/>
          <p14:tracePt t="47874" x="4884738" y="3841750"/>
          <p14:tracePt t="47881" x="4919663" y="3798888"/>
          <p14:tracePt t="47889" x="4927600" y="3763963"/>
          <p14:tracePt t="47897" x="4945063" y="3730625"/>
          <p14:tracePt t="47905" x="4962525" y="3697288"/>
          <p14:tracePt t="47913" x="4962525" y="3654425"/>
          <p14:tracePt t="47921" x="4970463" y="3619500"/>
          <p14:tracePt t="47929" x="4970463" y="3578225"/>
          <p14:tracePt t="47937" x="4970463" y="3543300"/>
          <p14:tracePt t="47945" x="4970463" y="3517900"/>
          <p14:tracePt t="47953" x="4970463" y="3502025"/>
          <p14:tracePt t="47961" x="4970463" y="3467100"/>
          <p14:tracePt t="47970" x="4970463" y="3449638"/>
          <p14:tracePt t="47978" x="4970463" y="3424238"/>
          <p14:tracePt t="47986" x="4970463" y="3408363"/>
          <p14:tracePt t="47993" x="4970463" y="3382963"/>
          <p14:tracePt t="48001" x="4970463" y="3355975"/>
          <p14:tracePt t="48010" x="4970463" y="3330575"/>
          <p14:tracePt t="48017" x="4970463" y="3305175"/>
          <p14:tracePt t="48026" x="4970463" y="3271838"/>
          <p14:tracePt t="48033" x="4962525" y="3254375"/>
          <p14:tracePt t="48041" x="4953000" y="3221038"/>
          <p14:tracePt t="48050" x="4945063" y="3195638"/>
          <p14:tracePt t="48057" x="4945063" y="3170238"/>
          <p14:tracePt t="48071" x="4919663" y="3135313"/>
          <p14:tracePt t="48073" x="4919663" y="3119438"/>
          <p14:tracePt t="48081" x="4910138" y="3094038"/>
          <p14:tracePt t="48089" x="4902200" y="3067050"/>
          <p14:tracePt t="48098" x="4884738" y="3041650"/>
          <p14:tracePt t="48105" x="4876800" y="3025775"/>
          <p14:tracePt t="48114" x="4868863" y="2990850"/>
          <p14:tracePt t="48122" x="4868863" y="2974975"/>
          <p14:tracePt t="48130" x="4851400" y="2940050"/>
          <p14:tracePt t="48137" x="4843463" y="2932113"/>
          <p14:tracePt t="48145" x="4826000" y="2914650"/>
          <p14:tracePt t="48153" x="4800600" y="2881313"/>
          <p14:tracePt t="48161" x="4783138" y="2855913"/>
          <p14:tracePt t="48169" x="4765675" y="2830513"/>
          <p14:tracePt t="48177" x="4749800" y="2805113"/>
          <p14:tracePt t="48185" x="4749800" y="2787650"/>
          <p14:tracePt t="48193" x="4732338" y="2770188"/>
          <p14:tracePt t="48201" x="4724400" y="2752725"/>
          <p14:tracePt t="48209" x="4724400" y="2744788"/>
          <p14:tracePt t="48217" x="4714875" y="2719388"/>
          <p14:tracePt t="48225" x="4706938" y="2686050"/>
          <p14:tracePt t="48233" x="4689475" y="2668588"/>
          <p14:tracePt t="48242" x="4681538" y="2643188"/>
          <p14:tracePt t="48250" x="4681538" y="2633663"/>
          <p14:tracePt t="48258" x="4646613" y="2582863"/>
          <p14:tracePt t="48266" x="4638675" y="2574925"/>
          <p14:tracePt t="48273" x="4595813" y="2524125"/>
          <p14:tracePt t="48281" x="4579938" y="2506663"/>
          <p14:tracePt t="48289" x="4554538" y="2481263"/>
          <p14:tracePt t="48298" x="4545013" y="2473325"/>
          <p14:tracePt t="48305" x="4519613" y="2455863"/>
          <p14:tracePt t="48313" x="4511675" y="2438400"/>
          <p14:tracePt t="48322" x="4503738" y="2430463"/>
          <p14:tracePt t="48330" x="4494213" y="2422525"/>
          <p14:tracePt t="48338" x="4486275" y="2413000"/>
          <p14:tracePt t="48362" x="4451350" y="2387600"/>
          <p14:tracePt t="48378" x="4443413" y="2379663"/>
          <p14:tracePt t="48385" x="4410075" y="2362200"/>
          <p14:tracePt t="48393" x="4392613" y="2344738"/>
          <p14:tracePt t="48401" x="4375150" y="2336800"/>
          <p14:tracePt t="48409" x="4332288" y="2311400"/>
          <p14:tracePt t="48417" x="4298950" y="2303463"/>
          <p14:tracePt t="48425" x="4273550" y="2293938"/>
          <p14:tracePt t="48433" x="4240213" y="2286000"/>
          <p14:tracePt t="48441" x="4230688" y="2268538"/>
          <p14:tracePt t="48449" x="4205288" y="2260600"/>
          <p14:tracePt t="48457" x="4171950" y="2252663"/>
          <p14:tracePt t="48466" x="4137025" y="2252663"/>
          <p14:tracePt t="48473" x="4121150" y="2235200"/>
          <p14:tracePt t="48481" x="4095750" y="2227263"/>
          <p14:tracePt t="48490" x="4044950" y="2217738"/>
          <p14:tracePt t="48498" x="4002088" y="2209800"/>
          <p14:tracePt t="48506" x="3967163" y="2192338"/>
          <p14:tracePt t="48514" x="3933825" y="2184400"/>
          <p14:tracePt t="48521" x="3900488" y="2184400"/>
          <p14:tracePt t="48529" x="3857625" y="2166938"/>
          <p14:tracePt t="48537" x="3806825" y="2149475"/>
          <p14:tracePt t="48545" x="3763963" y="2149475"/>
          <p14:tracePt t="48554" x="3687763" y="2141538"/>
          <p14:tracePt t="48562" x="3619500" y="2116138"/>
          <p14:tracePt t="48569" x="3543300" y="2108200"/>
          <p14:tracePt t="48577" x="3482975" y="2090738"/>
          <p14:tracePt t="48586" x="3457575" y="2082800"/>
          <p14:tracePt t="48594" x="3424238" y="2073275"/>
          <p14:tracePt t="48601" x="3406775" y="2073275"/>
          <p14:tracePt t="48610" x="3381375" y="2055813"/>
          <p14:tracePt t="48617" x="3363913" y="2055813"/>
          <p14:tracePt t="48625" x="3355975" y="2055813"/>
          <p14:tracePt t="48633" x="3330575" y="2055813"/>
          <p14:tracePt t="48642" x="3322638" y="2055813"/>
          <p14:tracePt t="48649" x="3313113" y="2055813"/>
          <p14:tracePt t="48657" x="3287713" y="2055813"/>
          <p14:tracePt t="48666" x="3270250" y="2055813"/>
          <p14:tracePt t="48674" x="3244850" y="2055813"/>
          <p14:tracePt t="48681" x="3219450" y="2055813"/>
          <p14:tracePt t="48690" x="3178175" y="2055813"/>
          <p14:tracePt t="48697" x="3135313" y="2055813"/>
          <p14:tracePt t="48705" x="3092450" y="2055813"/>
          <p14:tracePt t="48713" x="3033713" y="2055813"/>
          <p14:tracePt t="48721" x="2973388" y="2055813"/>
          <p14:tracePt t="48730" x="2930525" y="2055813"/>
          <p14:tracePt t="48737" x="2889250" y="2055813"/>
          <p14:tracePt t="48746" x="2846388" y="2055813"/>
          <p14:tracePt t="48753" x="2795588" y="2055813"/>
          <p14:tracePt t="48761" x="2770188" y="2055813"/>
          <p14:tracePt t="48769" x="2709863" y="2055813"/>
          <p14:tracePt t="48778" x="2684463" y="2055813"/>
          <p14:tracePt t="48785" x="2668588" y="2055813"/>
          <p14:tracePt t="48793" x="2633663" y="2055813"/>
          <p14:tracePt t="48801" x="2625725" y="2055813"/>
          <p14:tracePt t="48809" x="2600325" y="2065338"/>
          <p14:tracePt t="48817" x="2565400" y="2082800"/>
          <p14:tracePt t="48825" x="2532063" y="2090738"/>
          <p14:tracePt t="48833" x="2506663" y="2098675"/>
          <p14:tracePt t="48842" x="2463800" y="2124075"/>
          <p14:tracePt t="48849" x="2438400" y="2133600"/>
          <p14:tracePt t="48857" x="2395538" y="2149475"/>
          <p14:tracePt t="48865" x="2362200" y="2149475"/>
          <p14:tracePt t="48873" x="2319338" y="2166938"/>
          <p14:tracePt t="48882" x="2286000" y="2192338"/>
          <p14:tracePt t="48890" x="2260600" y="2192338"/>
          <p14:tracePt t="48897" x="2217738" y="2217738"/>
          <p14:tracePt t="48906" x="2208213" y="2217738"/>
          <p14:tracePt t="48914" x="2192338" y="2217738"/>
          <p14:tracePt t="48921" x="2174875" y="2227263"/>
          <p14:tracePt t="48929" x="2149475" y="2235200"/>
          <p14:tracePt t="48937" x="2132013" y="2252663"/>
          <p14:tracePt t="48945" x="2124075" y="2260600"/>
          <p14:tracePt t="48953" x="2106613" y="2268538"/>
          <p14:tracePt t="48962" x="2081213" y="2293938"/>
          <p14:tracePt t="48969" x="2055813" y="2303463"/>
          <p14:tracePt t="48977" x="2022475" y="2328863"/>
          <p14:tracePt t="48985" x="2005013" y="2336800"/>
          <p14:tracePt t="48993" x="1987550" y="2354263"/>
          <p14:tracePt t="49001" x="1954213" y="2387600"/>
          <p14:tracePt t="49010" x="1928813" y="2397125"/>
          <p14:tracePt t="49017" x="1893888" y="2422525"/>
          <p14:tracePt t="49025" x="1868488" y="2438400"/>
          <p14:tracePt t="49033" x="1852613" y="2455863"/>
          <p14:tracePt t="49042" x="1835150" y="2463800"/>
          <p14:tracePt t="49049" x="1827213" y="2481263"/>
          <p14:tracePt t="49057" x="1809750" y="2489200"/>
          <p14:tracePt t="49077" x="1776413" y="2524125"/>
          <p14:tracePt t="49081" x="1749425" y="2549525"/>
          <p14:tracePt t="49090" x="1733550" y="2574925"/>
          <p14:tracePt t="49097" x="1733550" y="2582863"/>
          <p14:tracePt t="49105" x="1716088" y="2608263"/>
          <p14:tracePt t="49113" x="1690688" y="2643188"/>
          <p14:tracePt t="49122" x="1673225" y="2668588"/>
          <p14:tracePt t="49129" x="1657350" y="2686050"/>
          <p14:tracePt t="49137" x="1639888" y="2711450"/>
          <p14:tracePt t="49146" x="1614488" y="2736850"/>
          <p14:tracePt t="49154" x="1589088" y="2778125"/>
          <p14:tracePt t="49161" x="1563688" y="2830513"/>
          <p14:tracePt t="49169" x="1563688" y="2846388"/>
          <p14:tracePt t="49177" x="1554163" y="2889250"/>
          <p14:tracePt t="49185" x="1538288" y="2932113"/>
          <p14:tracePt t="49194" x="1528763" y="2965450"/>
          <p14:tracePt t="49202" x="1512888" y="3033713"/>
          <p14:tracePt t="49210" x="1487488" y="3041650"/>
          <p14:tracePt t="49217" x="1477963" y="3067050"/>
          <p14:tracePt t="49225" x="1470025" y="3109913"/>
          <p14:tracePt t="49234" x="1470025" y="3152775"/>
          <p14:tracePt t="49241" x="1470025" y="3203575"/>
          <p14:tracePt t="49250" x="1444625" y="3238500"/>
          <p14:tracePt t="49257" x="1435100" y="3297238"/>
          <p14:tracePt t="49265" x="1435100" y="3340100"/>
          <p14:tracePt t="49273" x="1435100" y="3382963"/>
          <p14:tracePt t="49281" x="1435100" y="3416300"/>
          <p14:tracePt t="49290" x="1435100" y="3459163"/>
          <p14:tracePt t="49297" x="1427163" y="3502025"/>
          <p14:tracePt t="49305" x="1427163" y="3552825"/>
          <p14:tracePt t="49314" x="1427163" y="3594100"/>
          <p14:tracePt t="49321" x="1427163" y="3636963"/>
          <p14:tracePt t="49329" x="1427163" y="3679825"/>
          <p14:tracePt t="49337" x="1427163" y="3705225"/>
          <p14:tracePt t="49345" x="1427163" y="3722688"/>
          <p14:tracePt t="49354" x="1427163" y="3763963"/>
          <p14:tracePt t="49361" x="1427163" y="3798888"/>
          <p14:tracePt t="49369" x="1427163" y="3824288"/>
          <p14:tracePt t="49378" x="1427163" y="3841750"/>
          <p14:tracePt t="49385" x="1427163" y="3875088"/>
          <p14:tracePt t="49394" x="1444625" y="3935413"/>
          <p14:tracePt t="49401" x="1462088" y="3976688"/>
          <p14:tracePt t="49409" x="1462088" y="4002088"/>
          <p14:tracePt t="49418" x="1470025" y="4037013"/>
          <p14:tracePt t="49426" x="1487488" y="4062413"/>
          <p14:tracePt t="49434" x="1495425" y="4087813"/>
          <p14:tracePt t="49441" x="1512888" y="4130675"/>
          <p14:tracePt t="49449" x="1528763" y="4146550"/>
          <p14:tracePt t="49458" x="1546225" y="4181475"/>
          <p14:tracePt t="49465" x="1554163" y="4197350"/>
          <p14:tracePt t="49473" x="1579563" y="4214813"/>
          <p14:tracePt t="49481" x="1606550" y="4232275"/>
          <p14:tracePt t="49490" x="1622425" y="4257675"/>
          <p14:tracePt t="49498" x="1647825" y="4283075"/>
          <p14:tracePt t="49505" x="1682750" y="4308475"/>
          <p14:tracePt t="49513" x="1716088" y="4333875"/>
          <p14:tracePt t="49521" x="1741488" y="4351338"/>
          <p14:tracePt t="49529" x="1792288" y="4394200"/>
          <p14:tracePt t="49537" x="1827213" y="4410075"/>
          <p14:tracePt t="49546" x="1860550" y="4435475"/>
          <p14:tracePt t="49554" x="1911350" y="4452938"/>
          <p14:tracePt t="49562" x="1962150" y="4486275"/>
          <p14:tracePt t="49570" x="2005013" y="4503738"/>
          <p14:tracePt t="49577" x="2047875" y="4529138"/>
          <p14:tracePt t="49585" x="2081213" y="4546600"/>
          <p14:tracePt t="49593" x="2132013" y="4579938"/>
          <p14:tracePt t="49601" x="2166938" y="4589463"/>
          <p14:tracePt t="49610" x="2208213" y="4614863"/>
          <p14:tracePt t="49618" x="2235200" y="4622800"/>
          <p14:tracePt t="49625" x="2276475" y="4630738"/>
          <p14:tracePt t="49634" x="2319338" y="4665663"/>
          <p14:tracePt t="49642" x="2336800" y="4665663"/>
          <p14:tracePt t="49650" x="2370138" y="4683125"/>
          <p14:tracePt t="49658" x="2405063" y="4691063"/>
          <p14:tracePt t="49665" x="2420938" y="4691063"/>
          <p14:tracePt t="49673" x="2463800" y="4716463"/>
          <p14:tracePt t="49681" x="2514600" y="4724400"/>
          <p14:tracePt t="49689" x="2574925" y="4733925"/>
          <p14:tracePt t="49697" x="2641600" y="4759325"/>
          <p14:tracePt t="49705" x="2693988" y="4775200"/>
          <p14:tracePt t="49714" x="2770188" y="4792663"/>
          <p14:tracePt t="49721" x="2828925" y="4818063"/>
          <p14:tracePt t="49729" x="2871788" y="4827588"/>
          <p14:tracePt t="49737" x="2922588" y="4835525"/>
          <p14:tracePt t="49746" x="2965450" y="4852988"/>
          <p14:tracePt t="49753" x="3016250" y="4860925"/>
          <p14:tracePt t="49761" x="3059113" y="4868863"/>
          <p14:tracePt t="49770" x="3092450" y="4878388"/>
          <p14:tracePt t="49778" x="3127375" y="4878388"/>
          <p14:tracePt t="49785" x="3168650" y="4894263"/>
          <p14:tracePt t="49793" x="3211513" y="4894263"/>
          <p14:tracePt t="49801" x="3262313" y="4919663"/>
          <p14:tracePt t="49809" x="3338513" y="4929188"/>
          <p14:tracePt t="49818" x="3406775" y="4929188"/>
          <p14:tracePt t="49825" x="3482975" y="4946650"/>
          <p14:tracePt t="49833" x="3543300" y="4962525"/>
          <p14:tracePt t="49842" x="3611563" y="4962525"/>
          <p14:tracePt t="49849" x="3687763" y="4962525"/>
          <p14:tracePt t="49858" x="3729038" y="4962525"/>
          <p14:tracePt t="49865" x="3771900" y="4962525"/>
          <p14:tracePt t="49873" x="3814763" y="4962525"/>
          <p14:tracePt t="49881" x="3848100" y="4962525"/>
          <p14:tracePt t="49889" x="3857625" y="4962525"/>
          <p14:tracePt t="49898" x="3883025" y="4962525"/>
          <p14:tracePt t="49906" x="3900488" y="4962525"/>
          <p14:tracePt t="49914" x="3916363" y="4962525"/>
          <p14:tracePt t="49921" x="3933825" y="4962525"/>
          <p14:tracePt t="49929" x="3967163" y="4954588"/>
          <p14:tracePt t="49937" x="4002088" y="4946650"/>
          <p14:tracePt t="49945" x="4044950" y="4929188"/>
          <p14:tracePt t="49953" x="4086225" y="4903788"/>
          <p14:tracePt t="49961" x="4121150" y="4886325"/>
          <p14:tracePt t="49969" x="4154488" y="4860925"/>
          <p14:tracePt t="49977" x="4205288" y="4827588"/>
          <p14:tracePt t="49985" x="4230688" y="4810125"/>
          <p14:tracePt t="49993" x="4256088" y="4784725"/>
          <p14:tracePt t="50002" x="4281488" y="4759325"/>
          <p14:tracePt t="50010" x="4306888" y="4708525"/>
          <p14:tracePt t="50017" x="4332288" y="4683125"/>
          <p14:tracePt t="50025" x="4359275" y="4657725"/>
          <p14:tracePt t="50034" x="4375150" y="4630738"/>
          <p14:tracePt t="50041" x="4400550" y="4589463"/>
          <p14:tracePt t="50050" x="4425950" y="4554538"/>
          <p14:tracePt t="50057" x="4443413" y="4538663"/>
          <p14:tracePt t="50066" x="4476750" y="4503738"/>
          <p14:tracePt t="50073" x="4503738" y="4460875"/>
          <p14:tracePt t="50081" x="4529138" y="4435475"/>
          <p14:tracePt t="50090" x="4545013" y="4402138"/>
          <p14:tracePt t="50098" x="4554538" y="4376738"/>
          <p14:tracePt t="50106" x="4595813" y="4308475"/>
          <p14:tracePt t="50113" x="4621213" y="4275138"/>
          <p14:tracePt t="50122" x="4638675" y="4224338"/>
          <p14:tracePt t="50129" x="4673600" y="4164013"/>
          <p14:tracePt t="50137" x="4689475" y="4113213"/>
          <p14:tracePt t="50146" x="4724400" y="4070350"/>
          <p14:tracePt t="50153" x="4740275" y="4027488"/>
          <p14:tracePt t="50161" x="4749800" y="4002088"/>
          <p14:tracePt t="50169" x="4775200" y="3960813"/>
          <p14:tracePt t="50177" x="4783138" y="3943350"/>
          <p14:tracePt t="50185" x="4800600" y="3917950"/>
          <p14:tracePt t="50193" x="4818063" y="3892550"/>
          <p14:tracePt t="50202" x="4826000" y="3875088"/>
          <p14:tracePt t="50209" x="4833938" y="3849688"/>
          <p14:tracePt t="50217" x="4851400" y="3816350"/>
          <p14:tracePt t="50226" x="4859338" y="3798888"/>
          <p14:tracePt t="50234" x="4868863" y="3763963"/>
          <p14:tracePt t="50241" x="4868863" y="3730625"/>
          <p14:tracePt t="50249" x="4868863" y="3705225"/>
          <p14:tracePt t="50257" x="4868863" y="3662363"/>
          <p14:tracePt t="50265" x="4868863" y="3629025"/>
          <p14:tracePt t="50273" x="4868863" y="3603625"/>
          <p14:tracePt t="50281" x="4868863" y="3568700"/>
          <p14:tracePt t="50290" x="4884738" y="3535363"/>
          <p14:tracePt t="50297" x="4884738" y="3502025"/>
          <p14:tracePt t="50306" x="4902200" y="3459163"/>
          <p14:tracePt t="50314" x="4902200" y="3424238"/>
          <p14:tracePt t="50322" x="4902200" y="3398838"/>
          <p14:tracePt t="50329" x="4902200" y="3382963"/>
          <p14:tracePt t="50337" x="4902200" y="3348038"/>
          <p14:tracePt t="50345" x="4902200" y="3322638"/>
          <p14:tracePt t="50353" x="4902200" y="3297238"/>
          <p14:tracePt t="50361" x="4902200" y="3271838"/>
          <p14:tracePt t="50370" x="4902200" y="3246438"/>
          <p14:tracePt t="50378" x="4902200" y="3228975"/>
          <p14:tracePt t="50386" x="4910138" y="3203575"/>
          <p14:tracePt t="50393" x="4910138" y="3195638"/>
          <p14:tracePt t="50409" x="4910138" y="3178175"/>
          <p14:tracePt t="50434" x="4910138" y="3170238"/>
          <p14:tracePt t="54418" x="4902200" y="3160713"/>
          <p14:tracePt t="54426" x="4876800" y="3135313"/>
          <p14:tracePt t="54433" x="4859338" y="3127375"/>
          <p14:tracePt t="54441" x="4851400" y="3119438"/>
          <p14:tracePt t="54449" x="4826000" y="3109913"/>
          <p14:tracePt t="54457" x="4808538" y="3101975"/>
          <p14:tracePt t="54465" x="4800600" y="3101975"/>
          <p14:tracePt t="54473" x="4800600" y="3094038"/>
          <p14:tracePt t="54490" x="4783138" y="3084513"/>
          <p14:tracePt t="54497" x="4775200" y="3084513"/>
          <p14:tracePt t="54505" x="4765675" y="3076575"/>
          <p14:tracePt t="54513" x="4749800" y="3067050"/>
          <p14:tracePt t="54521" x="4706938" y="3041650"/>
          <p14:tracePt t="54529" x="4673600" y="3041650"/>
          <p14:tracePt t="54537" x="4638675" y="3008313"/>
          <p14:tracePt t="54545" x="4605338" y="3000375"/>
          <p14:tracePt t="54553" x="4579938" y="2974975"/>
          <p14:tracePt t="54561" x="4529138" y="2965450"/>
          <p14:tracePt t="54569" x="4443413" y="2949575"/>
          <p14:tracePt t="54577" x="4367213" y="2922588"/>
          <p14:tracePt t="54585" x="4291013" y="2906713"/>
          <p14:tracePt t="54593" x="4205288" y="2889250"/>
          <p14:tracePt t="54601" x="4146550" y="2871788"/>
          <p14:tracePt t="54609" x="4070350" y="2863850"/>
          <p14:tracePt t="54617" x="4027488" y="2855913"/>
          <p14:tracePt t="54625" x="4002088" y="2855913"/>
          <p14:tracePt t="54634" x="3976688" y="2855913"/>
          <p14:tracePt t="54642" x="3933825" y="2855913"/>
          <p14:tracePt t="54650" x="3908425" y="2855913"/>
          <p14:tracePt t="54657" x="3890963" y="2855913"/>
          <p14:tracePt t="54665" x="3873500" y="2855913"/>
          <p14:tracePt t="54673" x="3857625" y="2855913"/>
          <p14:tracePt t="54681" x="3832225" y="2855913"/>
          <p14:tracePt t="54689" x="3822700" y="2855913"/>
          <p14:tracePt t="54697" x="3814763" y="2855913"/>
          <p14:tracePt t="54705" x="3797300" y="2855913"/>
          <p14:tracePt t="54713" x="3781425" y="2855913"/>
          <p14:tracePt t="54722" x="3756025" y="2855913"/>
          <p14:tracePt t="54729" x="3746500" y="2855913"/>
          <p14:tracePt t="54737" x="3713163" y="2855913"/>
          <p14:tracePt t="54745" x="3687763" y="2855913"/>
          <p14:tracePt t="54753" x="3670300" y="2855913"/>
          <p14:tracePt t="54761" x="3644900" y="2863850"/>
          <p14:tracePt t="54769" x="3627438" y="2863850"/>
          <p14:tracePt t="54777" x="3611563" y="2871788"/>
          <p14:tracePt t="54785" x="3594100" y="2871788"/>
          <p14:tracePt t="54793" x="3568700" y="2881313"/>
          <p14:tracePt t="54801" x="3543300" y="2897188"/>
          <p14:tracePt t="54809" x="3533775" y="2906713"/>
          <p14:tracePt t="54817" x="3500438" y="2914650"/>
          <p14:tracePt t="54825" x="3492500" y="2922588"/>
          <p14:tracePt t="54833" x="3482975" y="2922588"/>
          <p14:tracePt t="54841" x="3457575" y="2949575"/>
          <p14:tracePt t="54849" x="3441700" y="2949575"/>
          <p14:tracePt t="54858" x="3414713" y="2957513"/>
          <p14:tracePt t="54873" x="3406775" y="2965450"/>
          <p14:tracePt t="54882" x="3381375" y="2982913"/>
          <p14:tracePt t="54890" x="3373438" y="2990850"/>
          <p14:tracePt t="54897" x="3363913" y="3000375"/>
          <p14:tracePt t="54905" x="3363913" y="3008313"/>
          <p14:tracePt t="54913" x="3338513" y="3025775"/>
          <p14:tracePt t="54921" x="3330575" y="3051175"/>
          <p14:tracePt t="54929" x="3305175" y="3067050"/>
          <p14:tracePt t="54945" x="3297238" y="3084513"/>
          <p14:tracePt t="54953" x="3279775" y="3109913"/>
          <p14:tracePt t="54962" x="3279775" y="3119438"/>
          <p14:tracePt t="54969" x="3270250" y="3127375"/>
          <p14:tracePt t="54977" x="3262313" y="3135313"/>
          <p14:tracePt t="54985" x="3254375" y="3152775"/>
          <p14:tracePt t="54993" x="3254375" y="3160713"/>
          <p14:tracePt t="55001" x="3244850" y="3170238"/>
          <p14:tracePt t="55009" x="3244850" y="3195638"/>
          <p14:tracePt t="55017" x="3244850" y="3203575"/>
          <p14:tracePt t="55026" x="3244850" y="3228975"/>
          <p14:tracePt t="55033" x="3244850" y="3238500"/>
          <p14:tracePt t="55041" x="3244850" y="3263900"/>
          <p14:tracePt t="55049" x="3244850" y="3297238"/>
          <p14:tracePt t="55057" x="3244850" y="3305175"/>
          <p14:tracePt t="55077" x="3244850" y="3330575"/>
          <p14:tracePt t="55081" x="3244850" y="3348038"/>
          <p14:tracePt t="55089" x="3262313" y="3365500"/>
          <p14:tracePt t="55097" x="3270250" y="3373438"/>
          <p14:tracePt t="55106" x="3270250" y="3382963"/>
          <p14:tracePt t="55113" x="3287713" y="3382963"/>
          <p14:tracePt t="55122" x="3313113" y="3382963"/>
          <p14:tracePt t="55138" x="3338513" y="3398838"/>
          <p14:tracePt t="55145" x="3348038" y="3398838"/>
          <p14:tracePt t="55153" x="3381375" y="3408363"/>
          <p14:tracePt t="55161" x="3389313" y="3408363"/>
          <p14:tracePt t="55169" x="3414713" y="3416300"/>
          <p14:tracePt t="55177" x="3441700" y="3416300"/>
          <p14:tracePt t="55185" x="3457575" y="3424238"/>
          <p14:tracePt t="55201" x="3517900" y="3424238"/>
          <p14:tracePt t="55209" x="3533775" y="3424238"/>
          <p14:tracePt t="55217" x="3594100" y="3424238"/>
          <p14:tracePt t="55225" x="3627438" y="3424238"/>
          <p14:tracePt t="55233" x="3662363" y="3424238"/>
          <p14:tracePt t="55242" x="3695700" y="3424238"/>
          <p14:tracePt t="55249" x="3729038" y="3424238"/>
          <p14:tracePt t="55257" x="3738563" y="3424238"/>
          <p14:tracePt t="55266" x="3746500" y="3424238"/>
          <p14:tracePt t="55281" x="3771900" y="3424238"/>
          <p14:tracePt t="55290" x="3789363" y="3424238"/>
          <p14:tracePt t="55297" x="3806825" y="3424238"/>
          <p14:tracePt t="55305" x="3840163" y="3398838"/>
          <p14:tracePt t="55314" x="3857625" y="3398838"/>
          <p14:tracePt t="55321" x="3890963" y="3390900"/>
          <p14:tracePt t="55329" x="3925888" y="3382963"/>
          <p14:tracePt t="55337" x="3951288" y="3355975"/>
          <p14:tracePt t="55346" x="3992563" y="3348038"/>
          <p14:tracePt t="55353" x="4044950" y="3322638"/>
          <p14:tracePt t="55362" x="4086225" y="3314700"/>
          <p14:tracePt t="55369" x="4121150" y="3297238"/>
          <p14:tracePt t="55377" x="4171950" y="3263900"/>
          <p14:tracePt t="55385" x="4179888" y="3254375"/>
          <p14:tracePt t="55393" x="4187825" y="3254375"/>
          <p14:tracePt t="55401" x="4214813" y="3228975"/>
          <p14:tracePt t="55417" x="4222750" y="3221038"/>
          <p14:tracePt t="55433" x="4222750" y="3203575"/>
          <p14:tracePt t="55441" x="4240213" y="3186113"/>
          <p14:tracePt t="55450" x="4240213" y="3170238"/>
          <p14:tracePt t="55457" x="4248150" y="3160713"/>
          <p14:tracePt t="55465" x="4248150" y="3152775"/>
          <p14:tracePt t="55473" x="4256088" y="3127375"/>
          <p14:tracePt t="55481" x="4256088" y="3119438"/>
          <p14:tracePt t="55489" x="4273550" y="3084513"/>
          <p14:tracePt t="55498" x="4281488" y="3076575"/>
          <p14:tracePt t="55505" x="4281488" y="3051175"/>
          <p14:tracePt t="55513" x="4281488" y="3025775"/>
          <p14:tracePt t="55522" x="4281488" y="3008313"/>
          <p14:tracePt t="55529" x="4281488" y="2990850"/>
          <p14:tracePt t="55537" x="4281488" y="2965450"/>
          <p14:tracePt t="55546" x="4273550" y="2940050"/>
          <p14:tracePt t="55553" x="4265613" y="2914650"/>
          <p14:tracePt t="55562" x="4240213" y="2881313"/>
          <p14:tracePt t="55569" x="4214813" y="2846388"/>
          <p14:tracePt t="55577" x="4187825" y="2820988"/>
          <p14:tracePt t="55585" x="4171950" y="2795588"/>
          <p14:tracePt t="55593" x="4146550" y="2770188"/>
          <p14:tracePt t="55601" x="4137025" y="2762250"/>
          <p14:tracePt t="55609" x="4129088" y="2752725"/>
          <p14:tracePt t="55618" x="4103688" y="2727325"/>
          <p14:tracePt t="55625" x="4086225" y="2719388"/>
          <p14:tracePt t="55633" x="4044950" y="2693988"/>
          <p14:tracePt t="55641" x="4035425" y="2686050"/>
          <p14:tracePt t="55649" x="4010025" y="2668588"/>
          <p14:tracePt t="55657" x="3941763" y="2660650"/>
          <p14:tracePt t="55665" x="3900488" y="2643188"/>
          <p14:tracePt t="55673" x="3865563" y="2643188"/>
          <p14:tracePt t="55682" x="3814763" y="2643188"/>
          <p14:tracePt t="55689" x="3763963" y="2633663"/>
          <p14:tracePt t="55698" x="3756025" y="2633663"/>
          <p14:tracePt t="55705" x="3721100" y="2625725"/>
          <p14:tracePt t="55713" x="3687763" y="2625725"/>
          <p14:tracePt t="55721" x="3678238" y="2625725"/>
          <p14:tracePt t="55729" x="3662363" y="2625725"/>
          <p14:tracePt t="55737" x="3636963" y="2625725"/>
          <p14:tracePt t="55745" x="3611563" y="2625725"/>
          <p14:tracePt t="55753" x="3576638" y="2625725"/>
          <p14:tracePt t="55761" x="3543300" y="2625725"/>
          <p14:tracePt t="55769" x="3533775" y="2625725"/>
          <p14:tracePt t="55777" x="3500438" y="2625725"/>
          <p14:tracePt t="55785" x="3467100" y="2625725"/>
          <p14:tracePt t="55793" x="3449638" y="2625725"/>
          <p14:tracePt t="55801" x="3414713" y="2643188"/>
          <p14:tracePt t="55810" x="3406775" y="2651125"/>
          <p14:tracePt t="55817" x="3373438" y="2660650"/>
          <p14:tracePt t="55825" x="3355975" y="2668588"/>
          <p14:tracePt t="55833" x="3338513" y="2686050"/>
          <p14:tracePt t="55841" x="3338513" y="2693988"/>
          <p14:tracePt t="55849" x="3305175" y="2719388"/>
          <p14:tracePt t="55857" x="3297238" y="2719388"/>
          <p14:tracePt t="55865" x="3287713" y="2744788"/>
          <p14:tracePt t="55873" x="3270250" y="2762250"/>
          <p14:tracePt t="55881" x="3254375" y="2778125"/>
          <p14:tracePt t="55889" x="3228975" y="2813050"/>
          <p14:tracePt t="55897" x="3211513" y="2838450"/>
          <p14:tracePt t="55905" x="3194050" y="2889250"/>
          <p14:tracePt t="55914" x="3178175" y="2906713"/>
          <p14:tracePt t="55921" x="3160713" y="2940050"/>
          <p14:tracePt t="55929" x="3160713" y="2957513"/>
          <p14:tracePt t="55938" x="3160713" y="2990850"/>
          <p14:tracePt t="55945" x="3152775" y="3000375"/>
          <p14:tracePt t="55953" x="3152775" y="3008313"/>
          <p14:tracePt t="55961" x="3152775" y="3033713"/>
          <p14:tracePt t="55969" x="3152775" y="3041650"/>
          <p14:tracePt t="55977" x="3152775" y="3067050"/>
          <p14:tracePt t="55985" x="3152775" y="3101975"/>
          <p14:tracePt t="55994" x="3152775" y="3119438"/>
          <p14:tracePt t="56001" x="3152775" y="3152775"/>
          <p14:tracePt t="56009" x="3152775" y="3178175"/>
          <p14:tracePt t="56017" x="3152775" y="3186113"/>
          <p14:tracePt t="56025" x="3152775" y="3211513"/>
          <p14:tracePt t="56033" x="3152775" y="3228975"/>
          <p14:tracePt t="56041" x="3160713" y="3238500"/>
          <p14:tracePt t="56049" x="3178175" y="3254375"/>
          <p14:tracePt t="56057" x="3194050" y="3271838"/>
          <p14:tracePt t="56066" x="3211513" y="3297238"/>
          <p14:tracePt t="56073" x="3219450" y="3305175"/>
          <p14:tracePt t="56081" x="3228975" y="3305175"/>
          <p14:tracePt t="56090" x="3262313" y="3330575"/>
          <p14:tracePt t="56097" x="3297238" y="3355975"/>
          <p14:tracePt t="56106" x="3322638" y="3373438"/>
          <p14:tracePt t="56114" x="3355975" y="3382963"/>
          <p14:tracePt t="56121" x="3381375" y="3390900"/>
          <p14:tracePt t="56129" x="3414713" y="3398838"/>
          <p14:tracePt t="56137" x="3482975" y="3433763"/>
          <p14:tracePt t="56145" x="3525838" y="3441700"/>
          <p14:tracePt t="56153" x="3568700" y="3441700"/>
          <p14:tracePt t="56161" x="3627438" y="3441700"/>
          <p14:tracePt t="56169" x="3687763" y="3449638"/>
          <p14:tracePt t="56177" x="3756025" y="3449638"/>
          <p14:tracePt t="56185" x="3806825" y="3449638"/>
          <p14:tracePt t="56193" x="3848100" y="3449638"/>
          <p14:tracePt t="56201" x="3857625" y="3449638"/>
          <p14:tracePt t="56209" x="3890963" y="3449638"/>
          <p14:tracePt t="56217" x="3916363" y="3449638"/>
          <p14:tracePt t="56225" x="3951288" y="3449638"/>
          <p14:tracePt t="56233" x="3976688" y="3441700"/>
          <p14:tracePt t="56241" x="4010025" y="3433763"/>
          <p14:tracePt t="56249" x="4035425" y="3424238"/>
          <p14:tracePt t="56258" x="4060825" y="3408363"/>
          <p14:tracePt t="56265" x="4078288" y="3390900"/>
          <p14:tracePt t="56273" x="4095750" y="3382963"/>
          <p14:tracePt t="56281" x="4129088" y="3365500"/>
          <p14:tracePt t="56289" x="4154488" y="3340100"/>
          <p14:tracePt t="56297" x="4171950" y="3330575"/>
          <p14:tracePt t="56305" x="4187825" y="3305175"/>
          <p14:tracePt t="56313" x="4214813" y="3279775"/>
          <p14:tracePt t="56322" x="4230688" y="3263900"/>
          <p14:tracePt t="56329" x="4240213" y="3246438"/>
          <p14:tracePt t="56337" x="4248150" y="3238500"/>
          <p14:tracePt t="56345" x="4256088" y="3221038"/>
          <p14:tracePt t="56353" x="4265613" y="3203575"/>
          <p14:tracePt t="56361" x="4281488" y="3186113"/>
          <p14:tracePt t="56369" x="4281488" y="3170238"/>
          <p14:tracePt t="56377" x="4281488" y="3152775"/>
          <p14:tracePt t="56385" x="4291013" y="3119438"/>
          <p14:tracePt t="56393" x="4291013" y="3084513"/>
          <p14:tracePt t="56401" x="4291013" y="3067050"/>
          <p14:tracePt t="56409" x="4291013" y="3041650"/>
          <p14:tracePt t="56417" x="4291013" y="3008313"/>
          <p14:tracePt t="56425" x="4291013" y="2982913"/>
          <p14:tracePt t="56434" x="4291013" y="2974975"/>
          <p14:tracePt t="56441" x="4291013" y="2957513"/>
          <p14:tracePt t="56449" x="4291013" y="2932113"/>
          <p14:tracePt t="56465" x="4281488" y="2922588"/>
          <p14:tracePt t="56482" x="4273550" y="2914650"/>
          <p14:tracePt t="56490" x="4265613" y="2906713"/>
          <p14:tracePt t="56497" x="4248150" y="2889250"/>
          <p14:tracePt t="56505" x="4222750" y="2881313"/>
          <p14:tracePt t="56513" x="4197350" y="2881313"/>
          <p14:tracePt t="56521" x="4179888" y="2863850"/>
          <p14:tracePt t="56530" x="4146550" y="2855913"/>
          <p14:tracePt t="56537" x="4121150" y="2855913"/>
          <p14:tracePt t="56545" x="4086225" y="2855913"/>
          <p14:tracePt t="56553" x="4060825" y="2855913"/>
          <p14:tracePt t="56561" x="4002088" y="2855913"/>
          <p14:tracePt t="56569" x="3976688" y="2855913"/>
          <p14:tracePt t="56577" x="3933825" y="2855913"/>
          <p14:tracePt t="56586" x="3916363" y="2855913"/>
          <p14:tracePt t="56593" x="3883025" y="2855913"/>
          <p14:tracePt t="56601" x="3865563" y="2855913"/>
          <p14:tracePt t="56609" x="3848100" y="2855913"/>
          <p14:tracePt t="56617" x="3840163" y="2855913"/>
          <p14:tracePt t="56633" x="3832225" y="2863850"/>
          <p14:tracePt t="56649" x="3814763" y="2863850"/>
          <p14:tracePt t="56657" x="3797300" y="2871788"/>
          <p14:tracePt t="56665" x="3781425" y="2897188"/>
          <p14:tracePt t="56673" x="3781425" y="2906713"/>
          <p14:tracePt t="56681" x="3771900" y="2914650"/>
          <p14:tracePt t="56689" x="3763963" y="2940050"/>
          <p14:tracePt t="56697" x="3746500" y="2965450"/>
          <p14:tracePt t="56705" x="3738563" y="2982913"/>
          <p14:tracePt t="56713" x="3738563" y="2990850"/>
          <p14:tracePt t="56721" x="3738563" y="3000375"/>
          <p14:tracePt t="56729" x="3738563" y="3008313"/>
          <p14:tracePt t="56738" x="3738563" y="3016250"/>
          <p14:tracePt t="56745" x="3738563" y="3041650"/>
          <p14:tracePt t="56761" x="3738563" y="3067050"/>
          <p14:tracePt t="56777" x="3738563" y="3076575"/>
          <p14:tracePt t="56801" x="3738563" y="3084513"/>
          <p14:tracePt t="56817" x="3738563" y="3094038"/>
          <p14:tracePt t="57402" x="3746500" y="3101975"/>
          <p14:tracePt t="57409" x="3781425" y="3127375"/>
          <p14:tracePt t="57417" x="3822700" y="3160713"/>
          <p14:tracePt t="57425" x="3857625" y="3195638"/>
          <p14:tracePt t="57433" x="3890963" y="3211513"/>
          <p14:tracePt t="57441" x="3925888" y="3228975"/>
          <p14:tracePt t="57449" x="3951288" y="3246438"/>
          <p14:tracePt t="57458" x="3959225" y="3246438"/>
          <p14:tracePt t="57465" x="3984625" y="3254375"/>
          <p14:tracePt t="57473" x="4002088" y="3271838"/>
          <p14:tracePt t="57481" x="4017963" y="3279775"/>
          <p14:tracePt t="57489" x="4035425" y="3297238"/>
          <p14:tracePt t="57505" x="4044950" y="3305175"/>
          <p14:tracePt t="57513" x="4052888" y="3305175"/>
          <p14:tracePt t="57521" x="4052888" y="3314700"/>
          <p14:tracePt t="57537" x="4060825" y="3314700"/>
          <p14:tracePt t="57545" x="4070350" y="3322638"/>
          <p14:tracePt t="57553" x="4086225" y="3330575"/>
          <p14:tracePt t="57561" x="4103688" y="3340100"/>
          <p14:tracePt t="57570" x="4137025" y="3348038"/>
          <p14:tracePt t="57577" x="4162425" y="3348038"/>
          <p14:tracePt t="57585" x="4214813" y="3365500"/>
          <p14:tracePt t="57593" x="4273550" y="3390900"/>
          <p14:tracePt t="57601" x="4298950" y="3390900"/>
          <p14:tracePt t="57609" x="4324350" y="3398838"/>
          <p14:tracePt t="57617" x="4332288" y="3398838"/>
          <p14:tracePt t="57625" x="4349750" y="3398838"/>
          <p14:tracePt t="57706" x="4359275" y="3398838"/>
          <p14:tracePt t="57730" x="4367213" y="3398838"/>
          <p14:tracePt t="57737" x="4375150" y="3408363"/>
          <p14:tracePt t="57761" x="4384675" y="3416300"/>
          <p14:tracePt t="57809" x="4410075" y="3424238"/>
          <p14:tracePt t="57849" x="4418013" y="3424238"/>
          <p14:tracePt t="57865" x="4435475" y="3424238"/>
          <p14:tracePt t="58193" x="4468813" y="3424238"/>
          <p14:tracePt t="58201" x="4476750" y="3424238"/>
          <p14:tracePt t="58209" x="4503738" y="3424238"/>
          <p14:tracePt t="58218" x="4529138" y="3424238"/>
          <p14:tracePt t="58225" x="4545013" y="3424238"/>
          <p14:tracePt t="58233" x="4579938" y="3424238"/>
          <p14:tracePt t="58242" x="4605338" y="3424238"/>
          <p14:tracePt t="58249" x="4646613" y="3424238"/>
          <p14:tracePt t="58257" x="4681538" y="3424238"/>
          <p14:tracePt t="58265" x="4706938" y="3424238"/>
          <p14:tracePt t="58273" x="4724400" y="3424238"/>
          <p14:tracePt t="58281" x="4749800" y="3424238"/>
          <p14:tracePt t="70625" x="4757738" y="3424238"/>
          <p14:tracePt t="70633" x="4765675" y="3424238"/>
          <p14:tracePt t="70649" x="4783138" y="3424238"/>
          <p14:tracePt t="70657" x="4791075" y="3424238"/>
          <p14:tracePt t="70665" x="4808538" y="3416300"/>
          <p14:tracePt t="70689" x="4818063" y="3416300"/>
          <p14:tracePt t="70697" x="4826000" y="3416300"/>
          <p14:tracePt t="70977" x="4843463" y="3408363"/>
          <p14:tracePt t="70985" x="4868863" y="3408363"/>
          <p14:tracePt t="70993" x="4894263" y="3398838"/>
          <p14:tracePt t="71009" x="4919663" y="3398838"/>
          <p14:tracePt t="71017" x="4927600" y="3398838"/>
          <p14:tracePt t="71025" x="4945063" y="3398838"/>
          <p14:tracePt t="71033" x="4962525" y="3398838"/>
          <p14:tracePt t="71041" x="4970463" y="3382963"/>
          <p14:tracePt t="71057" x="4978400" y="3382963"/>
          <p14:tracePt t="71069" x="4995863" y="3373438"/>
          <p14:tracePt t="71081" x="4995863" y="3365500"/>
          <p14:tracePt t="71089" x="5003800" y="3355975"/>
          <p14:tracePt t="71097" x="5029200" y="3322638"/>
          <p14:tracePt t="71105" x="5046663" y="3305175"/>
          <p14:tracePt t="71113" x="5064125" y="3289300"/>
          <p14:tracePt t="71121" x="5072063" y="3271838"/>
          <p14:tracePt t="71129" x="5080000" y="3271838"/>
          <p14:tracePt t="71137" x="5097463" y="3254375"/>
          <p14:tracePt t="71145" x="5106988" y="3238500"/>
          <p14:tracePt t="71153" x="5106988" y="3228975"/>
          <p14:tracePt t="71161" x="5132388" y="3203575"/>
          <p14:tracePt t="71169" x="5148263" y="3186113"/>
          <p14:tracePt t="71177" x="5157788" y="3178175"/>
          <p14:tracePt t="71185" x="5157788" y="3170238"/>
          <p14:tracePt t="71193" x="5173663" y="3152775"/>
          <p14:tracePt t="71202" x="5183188" y="3135313"/>
          <p14:tracePt t="71209" x="5191125" y="3127375"/>
          <p14:tracePt t="71217" x="5208588" y="3101975"/>
          <p14:tracePt t="71225" x="5224463" y="3076575"/>
          <p14:tracePt t="71233" x="5224463" y="3051175"/>
          <p14:tracePt t="71241" x="5241925" y="3025775"/>
          <p14:tracePt t="71249" x="5249863" y="3000375"/>
          <p14:tracePt t="71257" x="5249863" y="2982913"/>
          <p14:tracePt t="71265" x="5259388" y="2965450"/>
          <p14:tracePt t="71273" x="5259388" y="2949575"/>
          <p14:tracePt t="71281" x="5259388" y="2940050"/>
          <p14:tracePt t="71289" x="5267325" y="2922588"/>
          <p14:tracePt t="71297" x="5267325" y="2906713"/>
          <p14:tracePt t="71305" x="5267325" y="2889250"/>
          <p14:tracePt t="71313" x="5267325" y="2863850"/>
          <p14:tracePt t="71321" x="5284788" y="2830513"/>
          <p14:tracePt t="71329" x="5284788" y="2813050"/>
          <p14:tracePt t="71337" x="5284788" y="2778125"/>
          <p14:tracePt t="71345" x="5292725" y="2744788"/>
          <p14:tracePt t="71353" x="5292725" y="2736850"/>
          <p14:tracePt t="71361" x="5292725" y="2711450"/>
          <p14:tracePt t="71369" x="5302250" y="2676525"/>
          <p14:tracePt t="71377" x="5302250" y="2668588"/>
          <p14:tracePt t="71385" x="5302250" y="2625725"/>
          <p14:tracePt t="71393" x="5302250" y="2592388"/>
          <p14:tracePt t="71401" x="5302250" y="2574925"/>
          <p14:tracePt t="71409" x="5302250" y="2557463"/>
          <p14:tracePt t="71417" x="5292725" y="2524125"/>
          <p14:tracePt t="71425" x="5284788" y="2506663"/>
          <p14:tracePt t="71433" x="5284788" y="2481263"/>
          <p14:tracePt t="71441" x="5284788" y="2473325"/>
          <p14:tracePt t="71449" x="5284788" y="2438400"/>
          <p14:tracePt t="71457" x="5284788" y="2430463"/>
          <p14:tracePt t="71465" x="5276850" y="2405063"/>
          <p14:tracePt t="71473" x="5276850" y="2387600"/>
          <p14:tracePt t="71481" x="5267325" y="2371725"/>
          <p14:tracePt t="71489" x="5241925" y="2344738"/>
          <p14:tracePt t="71497" x="5241925" y="2328863"/>
          <p14:tracePt t="71505" x="5233988" y="2311400"/>
          <p14:tracePt t="71513" x="5216525" y="2303463"/>
          <p14:tracePt t="71521" x="5208588" y="2286000"/>
          <p14:tracePt t="71529" x="5199063" y="2243138"/>
          <p14:tracePt t="71537" x="5191125" y="2227263"/>
          <p14:tracePt t="71545" x="5173663" y="2200275"/>
          <p14:tracePt t="71553" x="5173663" y="2192338"/>
          <p14:tracePt t="71561" x="5157788" y="2184400"/>
          <p14:tracePt t="71569" x="5132388" y="2159000"/>
          <p14:tracePt t="71577" x="5106988" y="2133600"/>
          <p14:tracePt t="71585" x="5080000" y="2124075"/>
          <p14:tracePt t="71593" x="5038725" y="2098675"/>
          <p14:tracePt t="71601" x="5003800" y="2082800"/>
          <p14:tracePt t="71609" x="4953000" y="2065338"/>
          <p14:tracePt t="71617" x="4919663" y="2030413"/>
          <p14:tracePt t="71625" x="4884738" y="2014538"/>
          <p14:tracePt t="71633" x="4851400" y="1989138"/>
          <p14:tracePt t="71641" x="4818063" y="1979613"/>
          <p14:tracePt t="71649" x="4765675" y="1971675"/>
          <p14:tracePt t="71657" x="4689475" y="1954213"/>
          <p14:tracePt t="71665" x="4673600" y="1946275"/>
          <p14:tracePt t="71673" x="4638675" y="1938338"/>
          <p14:tracePt t="71681" x="4605338" y="1938338"/>
          <p14:tracePt t="71689" x="4570413" y="1928813"/>
          <p14:tracePt t="71697" x="4562475" y="1928813"/>
          <p14:tracePt t="71705" x="4529138" y="1928813"/>
          <p14:tracePt t="71713" x="4519613" y="1928813"/>
          <p14:tracePt t="71721" x="4503738" y="1928813"/>
          <p14:tracePt t="71729" x="4486275" y="1928813"/>
          <p14:tracePt t="71753" x="4451350" y="1928813"/>
          <p14:tracePt t="71761" x="4435475" y="1928813"/>
          <p14:tracePt t="71769" x="4410075" y="1928813"/>
          <p14:tracePt t="71777" x="4384675" y="1928813"/>
          <p14:tracePt t="71785" x="4375150" y="1928813"/>
          <p14:tracePt t="71793" x="4349750" y="1928813"/>
          <p14:tracePt t="71801" x="4316413" y="1938338"/>
          <p14:tracePt t="71809" x="4306888" y="1946275"/>
          <p14:tracePt t="71817" x="4291013" y="1946275"/>
          <p14:tracePt t="71825" x="4265613" y="1963738"/>
          <p14:tracePt t="71833" x="4248150" y="1979613"/>
          <p14:tracePt t="71841" x="4248150" y="1989138"/>
          <p14:tracePt t="71849" x="4222750" y="1997075"/>
          <p14:tracePt t="71857" x="4205288" y="2022475"/>
          <p14:tracePt t="71865" x="4197350" y="2039938"/>
          <p14:tracePt t="71873" x="4179888" y="2055813"/>
          <p14:tracePt t="71881" x="4162425" y="2065338"/>
          <p14:tracePt t="71889" x="4146550" y="2090738"/>
          <p14:tracePt t="71897" x="4137025" y="2098675"/>
          <p14:tracePt t="71905" x="4137025" y="2124075"/>
          <p14:tracePt t="71913" x="4111625" y="2159000"/>
          <p14:tracePt t="71921" x="4111625" y="2174875"/>
          <p14:tracePt t="71929" x="4103688" y="2200275"/>
          <p14:tracePt t="71937" x="4095750" y="2227263"/>
          <p14:tracePt t="71945" x="4095750" y="2243138"/>
          <p14:tracePt t="71953" x="4070350" y="2268538"/>
          <p14:tracePt t="71961" x="4060825" y="2303463"/>
          <p14:tracePt t="71969" x="4060825" y="2336800"/>
          <p14:tracePt t="71977" x="4035425" y="2362200"/>
          <p14:tracePt t="71985" x="4035425" y="2379663"/>
          <p14:tracePt t="71993" x="4027488" y="2405063"/>
          <p14:tracePt t="72001" x="4017963" y="2438400"/>
          <p14:tracePt t="72009" x="4017963" y="2455863"/>
          <p14:tracePt t="72017" x="4017963" y="2481263"/>
          <p14:tracePt t="72025" x="4017963" y="2498725"/>
          <p14:tracePt t="72033" x="4017963" y="2532063"/>
          <p14:tracePt t="72041" x="4017963" y="2549525"/>
          <p14:tracePt t="72049" x="4017963" y="2566988"/>
          <p14:tracePt t="72057" x="4017963" y="2592388"/>
          <p14:tracePt t="72065" x="4017963" y="2600325"/>
          <p14:tracePt t="72074" x="4027488" y="2625725"/>
          <p14:tracePt t="72081" x="4035425" y="2651125"/>
          <p14:tracePt t="72089" x="4044950" y="2668588"/>
          <p14:tracePt t="72097" x="4070350" y="2711450"/>
          <p14:tracePt t="72105" x="4078288" y="2719388"/>
          <p14:tracePt t="72113" x="4095750" y="2752725"/>
          <p14:tracePt t="72121" x="4111625" y="2770188"/>
          <p14:tracePt t="72129" x="4121150" y="2795588"/>
          <p14:tracePt t="72137" x="4162425" y="2820988"/>
          <p14:tracePt t="72145" x="4197350" y="2846388"/>
          <p14:tracePt t="72153" x="4205288" y="2855913"/>
          <p14:tracePt t="72161" x="4230688" y="2871788"/>
          <p14:tracePt t="72169" x="4248150" y="2889250"/>
          <p14:tracePt t="72177" x="4273550" y="2897188"/>
          <p14:tracePt t="72185" x="4291013" y="2914650"/>
          <p14:tracePt t="72193" x="4298950" y="2922588"/>
          <p14:tracePt t="72201" x="4324350" y="2932113"/>
          <p14:tracePt t="72209" x="4341813" y="2932113"/>
          <p14:tracePt t="72217" x="4359275" y="2940050"/>
          <p14:tracePt t="72225" x="4425950" y="2957513"/>
          <p14:tracePt t="72233" x="4443413" y="2965450"/>
          <p14:tracePt t="72241" x="4486275" y="2965450"/>
          <p14:tracePt t="72249" x="4519613" y="2965450"/>
          <p14:tracePt t="72257" x="4537075" y="2974975"/>
          <p14:tracePt t="72265" x="4570413" y="2974975"/>
          <p14:tracePt t="72273" x="4595813" y="2974975"/>
          <p14:tracePt t="72281" x="4630738" y="2974975"/>
          <p14:tracePt t="72289" x="4646613" y="2974975"/>
          <p14:tracePt t="72297" x="4681538" y="2974975"/>
          <p14:tracePt t="72305" x="4714875" y="2974975"/>
          <p14:tracePt t="72321" x="4740275" y="2974975"/>
          <p14:tracePt t="72329" x="4749800" y="2974975"/>
          <p14:tracePt t="72337" x="4757738" y="2974975"/>
          <p14:tracePt t="72353" x="4783138" y="2974975"/>
          <p14:tracePt t="72361" x="4800600" y="2965450"/>
          <p14:tracePt t="72369" x="4818063" y="2957513"/>
          <p14:tracePt t="72377" x="4826000" y="2949575"/>
          <p14:tracePt t="72385" x="4859338" y="2932113"/>
          <p14:tracePt t="72393" x="4876800" y="2914650"/>
          <p14:tracePt t="72401" x="4894263" y="2906713"/>
          <p14:tracePt t="72409" x="4919663" y="2889250"/>
          <p14:tracePt t="72417" x="4945063" y="2871788"/>
          <p14:tracePt t="72425" x="4970463" y="2863850"/>
          <p14:tracePt t="72433" x="4978400" y="2855913"/>
          <p14:tracePt t="72441" x="4995863" y="2838450"/>
          <p14:tracePt t="72449" x="5003800" y="2830513"/>
          <p14:tracePt t="72457" x="5003800" y="2820988"/>
          <p14:tracePt t="72465" x="5013325" y="2813050"/>
          <p14:tracePt t="72473" x="5021263" y="2805113"/>
          <p14:tracePt t="72481" x="5021263" y="2787650"/>
          <p14:tracePt t="72489" x="5029200" y="2770188"/>
          <p14:tracePt t="72497" x="5029200" y="2752725"/>
          <p14:tracePt t="72505" x="5029200" y="2744788"/>
          <p14:tracePt t="72513" x="5029200" y="2719388"/>
          <p14:tracePt t="72521" x="5029200" y="2693988"/>
          <p14:tracePt t="72529" x="5029200" y="2686050"/>
          <p14:tracePt t="72537" x="5029200" y="2660650"/>
          <p14:tracePt t="72545" x="5029200" y="2633663"/>
          <p14:tracePt t="72553" x="5029200" y="2625725"/>
          <p14:tracePt t="72561" x="5029200" y="2600325"/>
          <p14:tracePt t="72569" x="5029200" y="2566988"/>
          <p14:tracePt t="72577" x="5029200" y="2549525"/>
          <p14:tracePt t="72585" x="5029200" y="2516188"/>
          <p14:tracePt t="72593" x="5029200" y="2489200"/>
          <p14:tracePt t="72601" x="5029200" y="2481263"/>
          <p14:tracePt t="72609" x="5029200" y="2447925"/>
          <p14:tracePt t="72617" x="5003800" y="2422525"/>
          <p14:tracePt t="72625" x="5003800" y="2413000"/>
          <p14:tracePt t="72633" x="4995863" y="2397125"/>
          <p14:tracePt t="72641" x="4978400" y="2371725"/>
          <p14:tracePt t="72649" x="4962525" y="2354263"/>
          <p14:tracePt t="72657" x="4962525" y="2344738"/>
          <p14:tracePt t="72665" x="4953000" y="2328863"/>
          <p14:tracePt t="72673" x="4935538" y="2311400"/>
          <p14:tracePt t="72681" x="4927600" y="2293938"/>
          <p14:tracePt t="72689" x="4910138" y="2286000"/>
          <p14:tracePt t="72697" x="4910138" y="2278063"/>
          <p14:tracePt t="72705" x="4894263" y="2260600"/>
          <p14:tracePt t="72713" x="4884738" y="2260600"/>
          <p14:tracePt t="72721" x="4884738" y="2252663"/>
          <p14:tracePt t="72729" x="4868863" y="2252663"/>
          <p14:tracePt t="72737" x="4859338" y="2243138"/>
          <p14:tracePt t="72753" x="4843463" y="2235200"/>
          <p14:tracePt t="72761" x="4826000" y="2227263"/>
          <p14:tracePt t="72777" x="4800600" y="2217738"/>
          <p14:tracePt t="72793" x="4775200" y="2209800"/>
          <p14:tracePt t="72801" x="4765675" y="2209800"/>
          <p14:tracePt t="72809" x="4757738" y="2209800"/>
          <p14:tracePt t="72817" x="4732338" y="2200275"/>
          <p14:tracePt t="72825" x="4724400" y="2200275"/>
          <p14:tracePt t="72841" x="4706938" y="2200275"/>
          <p14:tracePt t="72849" x="4699000" y="2200275"/>
          <p14:tracePt t="72857" x="4689475" y="2200275"/>
          <p14:tracePt t="72865" x="4673600" y="2200275"/>
          <p14:tracePt t="72881" x="4664075" y="2200275"/>
          <p14:tracePt t="72889" x="4656138" y="2200275"/>
          <p14:tracePt t="72897" x="4638675" y="2192338"/>
          <p14:tracePt t="72905" x="4621213" y="2192338"/>
          <p14:tracePt t="72913" x="4613275" y="2192338"/>
          <p14:tracePt t="72921" x="4605338" y="2192338"/>
          <p14:tracePt t="72929" x="4595813" y="2192338"/>
          <p14:tracePt t="72937" x="4579938" y="2192338"/>
          <p14:tracePt t="72945" x="4570413" y="2192338"/>
          <p14:tracePt t="72953" x="4562475" y="2192338"/>
          <p14:tracePt t="72961" x="4545013" y="2192338"/>
          <p14:tracePt t="72969" x="4537075" y="2192338"/>
          <p14:tracePt t="72985" x="4529138" y="2192338"/>
          <p14:tracePt t="72993" x="4511675" y="2192338"/>
          <p14:tracePt t="73009" x="4503738" y="2192338"/>
          <p14:tracePt t="73017" x="4476750" y="2192338"/>
          <p14:tracePt t="73025" x="4468813" y="2192338"/>
          <p14:tracePt t="73033" x="4460875" y="2192338"/>
          <p14:tracePt t="73041" x="4451350" y="2192338"/>
          <p14:tracePt t="73049" x="4435475" y="2192338"/>
          <p14:tracePt t="73057" x="4425950" y="2192338"/>
          <p14:tracePt t="73065" x="4410075" y="2192338"/>
          <p14:tracePt t="73081" x="4400550" y="2192338"/>
          <p14:tracePt t="73089" x="4392613" y="2192338"/>
          <p14:tracePt t="73105" x="4384675" y="2200275"/>
          <p14:tracePt t="73113" x="4375150" y="2209800"/>
          <p14:tracePt t="73121" x="4359275" y="2217738"/>
          <p14:tracePt t="73130" x="4349750" y="2235200"/>
          <p14:tracePt t="73137" x="4332288" y="2252663"/>
          <p14:tracePt t="73145" x="4316413" y="2268538"/>
          <p14:tracePt t="73153" x="4298950" y="2286000"/>
          <p14:tracePt t="73161" x="4291013" y="2303463"/>
          <p14:tracePt t="73169" x="4281488" y="2328863"/>
          <p14:tracePt t="73177" x="4273550" y="2354263"/>
          <p14:tracePt t="73185" x="4256088" y="2379663"/>
          <p14:tracePt t="73193" x="4240213" y="2387600"/>
          <p14:tracePt t="73201" x="4222750" y="2422525"/>
          <p14:tracePt t="73217" x="4222750" y="2447925"/>
          <p14:tracePt t="73225" x="4222750" y="2463800"/>
          <p14:tracePt t="73233" x="4214813" y="2481263"/>
          <p14:tracePt t="73241" x="4214813" y="2498725"/>
          <p14:tracePt t="73249" x="4197350" y="2524125"/>
          <p14:tracePt t="73257" x="4197350" y="2532063"/>
          <p14:tracePt t="73265" x="4197350" y="2557463"/>
          <p14:tracePt t="73273" x="4197350" y="2582863"/>
          <p14:tracePt t="73281" x="4197350" y="2600325"/>
          <p14:tracePt t="73289" x="4197350" y="2617788"/>
          <p14:tracePt t="73297" x="4197350" y="2633663"/>
          <p14:tracePt t="73305" x="4197350" y="2643188"/>
          <p14:tracePt t="73313" x="4197350" y="2651125"/>
          <p14:tracePt t="73321" x="4197350" y="2660650"/>
          <p14:tracePt t="73329" x="4197350" y="2676525"/>
          <p14:tracePt t="73345" x="4187825" y="2701925"/>
          <p14:tracePt t="73369" x="4187825" y="2711450"/>
          <p14:tracePt t="73377" x="4187825" y="2719388"/>
          <p14:tracePt t="73385" x="4187825" y="2727325"/>
          <p14:tracePt t="73393" x="4187825" y="2744788"/>
          <p14:tracePt t="73401" x="4187825" y="2752725"/>
          <p14:tracePt t="73409" x="4197350" y="2762250"/>
          <p14:tracePt t="73425" x="4214813" y="2778125"/>
          <p14:tracePt t="73433" x="4214813" y="2787650"/>
          <p14:tracePt t="73441" x="4222750" y="2795588"/>
          <p14:tracePt t="73449" x="4230688" y="2795588"/>
          <p14:tracePt t="73457" x="4240213" y="2813050"/>
          <p14:tracePt t="73473" x="4248150" y="2820988"/>
          <p14:tracePt t="73489" x="4256088" y="2820988"/>
          <p14:tracePt t="73497" x="4273550" y="2830513"/>
          <p14:tracePt t="73505" x="4291013" y="2846388"/>
          <p14:tracePt t="73513" x="4316413" y="2855913"/>
          <p14:tracePt t="73521" x="4316413" y="2863850"/>
          <p14:tracePt t="73529" x="4349750" y="2863850"/>
          <p14:tracePt t="73537" x="4359275" y="2863850"/>
          <p14:tracePt t="73545" x="4375150" y="2871788"/>
          <p14:tracePt t="73553" x="4384675" y="2871788"/>
          <p14:tracePt t="73561" x="4392613" y="2881313"/>
          <p14:tracePt t="73569" x="4418013" y="2889250"/>
          <p14:tracePt t="73577" x="4425950" y="2889250"/>
          <p14:tracePt t="73585" x="4443413" y="2889250"/>
          <p14:tracePt t="73593" x="4451350" y="2889250"/>
          <p14:tracePt t="73601" x="4476750" y="2889250"/>
          <p14:tracePt t="73609" x="4503738" y="2897188"/>
          <p14:tracePt t="73617" x="4537075" y="2897188"/>
          <p14:tracePt t="73625" x="4579938" y="2906713"/>
          <p14:tracePt t="73633" x="4605338" y="2914650"/>
          <p14:tracePt t="73641" x="4621213" y="2922588"/>
          <p14:tracePt t="73649" x="4656138" y="2922588"/>
          <p14:tracePt t="73657" x="4689475" y="2922588"/>
          <p14:tracePt t="73665" x="4724400" y="2922588"/>
          <p14:tracePt t="73673" x="4740275" y="2932113"/>
          <p14:tracePt t="73681" x="4765675" y="2932113"/>
          <p14:tracePt t="73689" x="4783138" y="2932113"/>
          <p14:tracePt t="73697" x="4800600" y="2932113"/>
          <p14:tracePt t="73705" x="4818063" y="2932113"/>
          <p14:tracePt t="73713" x="4843463" y="2932113"/>
          <p14:tracePt t="73729" x="4868863" y="2932113"/>
          <p14:tracePt t="73737" x="4876800" y="2932113"/>
          <p14:tracePt t="73745" x="4910138" y="2932113"/>
          <p14:tracePt t="73753" x="4927600" y="2932113"/>
          <p14:tracePt t="73761" x="4953000" y="2932113"/>
          <p14:tracePt t="73769" x="5003800" y="2932113"/>
          <p14:tracePt t="73777" x="5021263" y="2922588"/>
          <p14:tracePt t="73785" x="5038725" y="2914650"/>
          <p14:tracePt t="73793" x="5046663" y="2906713"/>
          <p14:tracePt t="73801" x="5064125" y="2897188"/>
          <p14:tracePt t="73817" x="5072063" y="2897188"/>
          <p14:tracePt t="73825" x="5080000" y="2889250"/>
          <p14:tracePt t="73833" x="5097463" y="2863850"/>
          <p14:tracePt t="73849" x="5114925" y="2855913"/>
          <p14:tracePt t="73857" x="5122863" y="2838450"/>
          <p14:tracePt t="73865" x="5140325" y="2820988"/>
          <p14:tracePt t="73873" x="5148263" y="2795588"/>
          <p14:tracePt t="73881" x="5157788" y="2778125"/>
          <p14:tracePt t="73889" x="5173663" y="2762250"/>
          <p14:tracePt t="73897" x="5183188" y="2736850"/>
          <p14:tracePt t="73905" x="5191125" y="2719388"/>
          <p14:tracePt t="73913" x="5191125" y="2711450"/>
          <p14:tracePt t="73921" x="5199063" y="2693988"/>
          <p14:tracePt t="73929" x="5199063" y="2668588"/>
          <p14:tracePt t="73937" x="5199063" y="2660650"/>
          <p14:tracePt t="73945" x="5216525" y="2633663"/>
          <p14:tracePt t="73953" x="5216525" y="2617788"/>
          <p14:tracePt t="73961" x="5216525" y="2608263"/>
          <p14:tracePt t="73969" x="5216525" y="2582863"/>
          <p14:tracePt t="73977" x="5216525" y="2549525"/>
          <p14:tracePt t="73993" x="5216525" y="2516188"/>
          <p14:tracePt t="74001" x="5216525" y="2506663"/>
          <p14:tracePt t="74009" x="5216525" y="2481263"/>
          <p14:tracePt t="74017" x="5216525" y="2463800"/>
          <p14:tracePt t="74025" x="5216525" y="2438400"/>
          <p14:tracePt t="74033" x="5216525" y="2413000"/>
          <p14:tracePt t="74041" x="5216525" y="2405063"/>
          <p14:tracePt t="74049" x="5216525" y="2397125"/>
          <p14:tracePt t="74057" x="5208588" y="2379663"/>
          <p14:tracePt t="74073" x="5199063" y="2362200"/>
          <p14:tracePt t="74089" x="5191125" y="2354263"/>
          <p14:tracePt t="74097" x="5191125" y="2344738"/>
          <p14:tracePt t="74105" x="5183188" y="2328863"/>
          <p14:tracePt t="74113" x="5173663" y="2328863"/>
          <p14:tracePt t="74121" x="5165725" y="2319338"/>
          <p14:tracePt t="74129" x="5165725" y="2303463"/>
          <p14:tracePt t="74137" x="5157788" y="2303463"/>
          <p14:tracePt t="74145" x="5148263" y="2293938"/>
          <p14:tracePt t="74153" x="5140325" y="2286000"/>
          <p14:tracePt t="74161" x="5140325" y="2268538"/>
          <p14:tracePt t="74169" x="5132388" y="2260600"/>
          <p14:tracePt t="74185" x="5106988" y="2243138"/>
          <p14:tracePt t="74193" x="5097463" y="2235200"/>
          <p14:tracePt t="74209" x="5089525" y="2235200"/>
          <p14:tracePt t="74217" x="5080000" y="2235200"/>
          <p14:tracePt t="74225" x="5080000" y="2227263"/>
          <p14:tracePt t="74257" x="5064125" y="2227263"/>
          <p14:tracePt t="74281" x="5046663" y="2217738"/>
          <p14:tracePt t="74321" x="5029200" y="2217738"/>
          <p14:tracePt t="74329" x="5003800" y="2217738"/>
          <p14:tracePt t="74337" x="4995863" y="2217738"/>
          <p14:tracePt t="74345" x="4978400" y="2217738"/>
          <p14:tracePt t="74353" x="4962525" y="2217738"/>
          <p14:tracePt t="74369" x="4953000" y="2217738"/>
          <p14:tracePt t="74377" x="4945063" y="2217738"/>
          <p14:tracePt t="74385" x="4935538" y="2217738"/>
          <p14:tracePt t="74401" x="4927600" y="2217738"/>
          <p14:tracePt t="74409" x="4919663" y="2217738"/>
          <p14:tracePt t="74417" x="4910138" y="2227263"/>
          <p14:tracePt t="74433" x="4910138" y="2235200"/>
          <p14:tracePt t="74441" x="4884738" y="2243138"/>
          <p14:tracePt t="74457" x="4876800" y="2243138"/>
          <p14:tracePt t="74465" x="4851400" y="2252663"/>
          <p14:tracePt t="74473" x="4851400" y="2260600"/>
          <p14:tracePt t="74481" x="4843463" y="2268538"/>
          <p14:tracePt t="74489" x="4826000" y="2268538"/>
          <p14:tracePt t="74497" x="4808538" y="2278063"/>
          <p14:tracePt t="74505" x="4800600" y="2286000"/>
          <p14:tracePt t="74513" x="4783138" y="2303463"/>
          <p14:tracePt t="74521" x="4775200" y="2303463"/>
          <p14:tracePt t="74529" x="4757738" y="2303463"/>
          <p14:tracePt t="74537" x="4757738" y="2311400"/>
          <p14:tracePt t="74545" x="4740275" y="2319338"/>
          <p14:tracePt t="74553" x="4714875" y="2336800"/>
          <p14:tracePt t="74561" x="4706938" y="2336800"/>
          <p14:tracePt t="74577" x="4699000" y="2344738"/>
          <p14:tracePt t="74585" x="4673600" y="2354263"/>
          <p14:tracePt t="74593" x="4656138" y="2371725"/>
          <p14:tracePt t="74609" x="4646613" y="2379663"/>
          <p14:tracePt t="74625" x="4630738" y="2387600"/>
          <p14:tracePt t="74633" x="4621213" y="2387600"/>
          <p14:tracePt t="74641" x="4613275" y="2405063"/>
          <p14:tracePt t="74649" x="4595813" y="2422525"/>
          <p14:tracePt t="74657" x="4587875" y="2422525"/>
          <p14:tracePt t="74665" x="4579938" y="2438400"/>
          <p14:tracePt t="74673" x="4570413" y="2447925"/>
          <p14:tracePt t="74681" x="4562475" y="2455863"/>
          <p14:tracePt t="74689" x="4545013" y="2473325"/>
          <p14:tracePt t="74697" x="4545013" y="2481263"/>
          <p14:tracePt t="74705" x="4537075" y="2489200"/>
          <p14:tracePt t="74721" x="4529138" y="2498725"/>
          <p14:tracePt t="74729" x="4529138" y="2516188"/>
          <p14:tracePt t="74737" x="4519613" y="2524125"/>
          <p14:tracePt t="74745" x="4511675" y="2541588"/>
          <p14:tracePt t="74753" x="4511675" y="2549525"/>
          <p14:tracePt t="74761" x="4511675" y="2557463"/>
          <p14:tracePt t="74769" x="4503738" y="2574925"/>
          <p14:tracePt t="74785" x="4503738" y="2582863"/>
          <p14:tracePt t="74793" x="4503738" y="2592388"/>
          <p14:tracePt t="74801" x="4494213" y="2600325"/>
          <p14:tracePt t="74809" x="4494213" y="2608263"/>
          <p14:tracePt t="74825" x="4494213" y="2625725"/>
          <p14:tracePt t="74833" x="4494213" y="2633663"/>
          <p14:tracePt t="74849" x="4494213" y="2643188"/>
          <p14:tracePt t="74857" x="4494213" y="2651125"/>
          <p14:tracePt t="74865" x="4494213" y="2660650"/>
          <p14:tracePt t="74873" x="4494213" y="2668588"/>
          <p14:tracePt t="74881" x="4494213" y="2676525"/>
          <p14:tracePt t="74897" x="4494213" y="2686050"/>
          <p14:tracePt t="74913" x="4494213" y="2693988"/>
          <p14:tracePt t="74921" x="4494213" y="2701925"/>
          <p14:tracePt t="76138" x="4486275" y="2727325"/>
          <p14:tracePt t="76169" x="4486275" y="2736850"/>
          <p14:tracePt t="76185" x="4476750" y="2744788"/>
          <p14:tracePt t="76193" x="4468813" y="2752725"/>
          <p14:tracePt t="76217" x="4468813" y="2762250"/>
          <p14:tracePt t="76225" x="4468813" y="2770188"/>
          <p14:tracePt t="76233" x="4468813" y="2778125"/>
          <p14:tracePt t="76249" x="4468813" y="2787650"/>
          <p14:tracePt t="76273" x="4468813" y="2795588"/>
          <p14:tracePt t="76345" x="4460875" y="2795588"/>
          <p14:tracePt t="76393" x="4460875" y="2820988"/>
          <p14:tracePt t="76433" x="4460875" y="2830513"/>
          <p14:tracePt t="76441" x="4468813" y="2830513"/>
          <p14:tracePt t="76449" x="4476750" y="2838450"/>
          <p14:tracePt t="82417" x="4468813" y="2838450"/>
          <p14:tracePt t="82425" x="4435475" y="2838450"/>
          <p14:tracePt t="82433" x="4425950" y="2838450"/>
          <p14:tracePt t="82441" x="4410075" y="2820988"/>
          <p14:tracePt t="82457" x="4400550" y="2820988"/>
          <p14:tracePt t="82505" x="4392613" y="2813050"/>
          <p14:tracePt t="82513" x="4367213" y="2813050"/>
          <p14:tracePt t="82521" x="4349750" y="2813050"/>
          <p14:tracePt t="82529" x="4316413" y="2813050"/>
          <p14:tracePt t="82545" x="4281488" y="2813050"/>
          <p14:tracePt t="82553" x="4265613" y="2813050"/>
          <p14:tracePt t="82561" x="4248150" y="2813050"/>
          <p14:tracePt t="82569" x="4214813" y="2813050"/>
          <p14:tracePt t="82585" x="4187825" y="2813050"/>
          <p14:tracePt t="82593" x="4171950" y="2813050"/>
          <p14:tracePt t="82601" x="4146550" y="2813050"/>
          <p14:tracePt t="82609" x="4121150" y="2813050"/>
          <p14:tracePt t="82617" x="4111625" y="2813050"/>
          <p14:tracePt t="82625" x="4095750" y="2813050"/>
          <p14:tracePt t="82633" x="4060825" y="2813050"/>
          <p14:tracePt t="82641" x="4027488" y="2820988"/>
          <p14:tracePt t="82657" x="3992563" y="2820988"/>
          <p14:tracePt t="82665" x="3984625" y="2820988"/>
          <p14:tracePt t="82673" x="3951288" y="2820988"/>
          <p14:tracePt t="82681" x="3925888" y="2830513"/>
          <p14:tracePt t="82689" x="3916363" y="2830513"/>
          <p14:tracePt t="82697" x="3890963" y="2838450"/>
          <p14:tracePt t="82705" x="3865563" y="2846388"/>
          <p14:tracePt t="82713" x="3840163" y="2855913"/>
          <p14:tracePt t="82721" x="3832225" y="2863850"/>
          <p14:tracePt t="82729" x="3797300" y="2881313"/>
          <p14:tracePt t="82737" x="3763963" y="2897188"/>
          <p14:tracePt t="82745" x="3729038" y="2906713"/>
          <p14:tracePt t="82753" x="3695700" y="2922588"/>
          <p14:tracePt t="82761" x="3644900" y="2940050"/>
          <p14:tracePt t="82769" x="3611563" y="2957513"/>
          <p14:tracePt t="82777" x="3576638" y="2965450"/>
          <p14:tracePt t="82785" x="3525838" y="3000375"/>
          <p14:tracePt t="82793" x="3492500" y="3016250"/>
          <p14:tracePt t="82801" x="3475038" y="3033713"/>
          <p14:tracePt t="82809" x="3441700" y="3051175"/>
          <p14:tracePt t="82817" x="3424238" y="3076575"/>
          <p14:tracePt t="82825" x="3414713" y="3076575"/>
          <p14:tracePt t="82833" x="3406775" y="3101975"/>
          <p14:tracePt t="82841" x="3398838" y="3119438"/>
          <p14:tracePt t="82849" x="3373438" y="3144838"/>
          <p14:tracePt t="82857" x="3355975" y="3152775"/>
          <p14:tracePt t="82865" x="3348038" y="3170238"/>
          <p14:tracePt t="82873" x="3322638" y="3195638"/>
          <p14:tracePt t="82881" x="3322638" y="3203575"/>
          <p14:tracePt t="82889" x="3313113" y="3221038"/>
          <p14:tracePt t="82897" x="3305175" y="3238500"/>
          <p14:tracePt t="82905" x="3287713" y="3263900"/>
          <p14:tracePt t="82913" x="3279775" y="3271838"/>
          <p14:tracePt t="82921" x="3279775" y="3297238"/>
          <p14:tracePt t="82929" x="3270250" y="3314700"/>
          <p14:tracePt t="82937" x="3270250" y="3322638"/>
          <p14:tracePt t="82945" x="3262313" y="3348038"/>
          <p14:tracePt t="82953" x="3262313" y="3365500"/>
          <p14:tracePt t="82961" x="3262313" y="3373438"/>
          <p14:tracePt t="82969" x="3262313" y="3382963"/>
          <p14:tracePt t="82977" x="3262313" y="3398838"/>
          <p14:tracePt t="82985" x="3262313" y="3408363"/>
          <p14:tracePt t="82993" x="3262313" y="3416300"/>
          <p14:tracePt t="83001" x="3262313" y="3424238"/>
          <p14:tracePt t="83009" x="3262313" y="3449638"/>
          <p14:tracePt t="83025" x="3279775" y="3475038"/>
          <p14:tracePt t="83033" x="3297238" y="3484563"/>
          <p14:tracePt t="83041" x="3322638" y="3492500"/>
          <p14:tracePt t="83049" x="3338513" y="3502025"/>
          <p14:tracePt t="83057" x="3348038" y="3509963"/>
          <p14:tracePt t="83070" x="3355975" y="3509963"/>
          <p14:tracePt t="83073" x="3363913" y="3509963"/>
          <p14:tracePt t="83081" x="3389313" y="3517900"/>
          <p14:tracePt t="83089" x="3406775" y="3517900"/>
          <p14:tracePt t="83097" x="3424238" y="3517900"/>
          <p14:tracePt t="83105" x="3432175" y="3517900"/>
          <p14:tracePt t="83113" x="3449638" y="3517900"/>
          <p14:tracePt t="83121" x="3457575" y="3517900"/>
          <p14:tracePt t="83129" x="3500438" y="3517900"/>
          <p14:tracePt t="83137" x="3533775" y="3527425"/>
          <p14:tracePt t="83145" x="3559175" y="3527425"/>
          <p14:tracePt t="83153" x="3576638" y="3527425"/>
          <p14:tracePt t="83161" x="3594100" y="3527425"/>
          <p14:tracePt t="83169" x="3619500" y="3527425"/>
          <p14:tracePt t="83177" x="3636963" y="3527425"/>
          <p14:tracePt t="83185" x="3662363" y="3527425"/>
          <p14:tracePt t="83193" x="3670300" y="3527425"/>
          <p14:tracePt t="83209" x="3687763" y="3527425"/>
          <p14:tracePt t="83217" x="3695700" y="3527425"/>
          <p14:tracePt t="83233" x="3721100" y="3527425"/>
          <p14:tracePt t="83241" x="3738563" y="3527425"/>
          <p14:tracePt t="83249" x="3756025" y="3527425"/>
          <p14:tracePt t="83257" x="3789363" y="3527425"/>
          <p14:tracePt t="83265" x="3822700" y="3517900"/>
          <p14:tracePt t="83273" x="3857625" y="3509963"/>
          <p14:tracePt t="83281" x="3883025" y="3509963"/>
          <p14:tracePt t="83289" x="3890963" y="3502025"/>
          <p14:tracePt t="83297" x="3916363" y="3502025"/>
          <p14:tracePt t="83305" x="3933825" y="3502025"/>
          <p14:tracePt t="83313" x="3976688" y="3475038"/>
          <p14:tracePt t="83321" x="3984625" y="3475038"/>
          <p14:tracePt t="83329" x="3992563" y="3475038"/>
          <p14:tracePt t="83337" x="4002088" y="3467100"/>
          <p14:tracePt t="83345" x="4010025" y="3459163"/>
          <p14:tracePt t="83353" x="4017963" y="3449638"/>
          <p14:tracePt t="83361" x="4035425" y="3441700"/>
          <p14:tracePt t="83369" x="4044950" y="3433763"/>
          <p14:tracePt t="83377" x="4060825" y="3424238"/>
          <p14:tracePt t="83385" x="4086225" y="3398838"/>
          <p14:tracePt t="83393" x="4111625" y="3390900"/>
          <p14:tracePt t="83401" x="4137025" y="3365500"/>
          <p14:tracePt t="83409" x="4154488" y="3348038"/>
          <p14:tracePt t="83417" x="4179888" y="3322638"/>
          <p14:tracePt t="83425" x="4187825" y="3314700"/>
          <p14:tracePt t="83433" x="4222750" y="3289300"/>
          <p14:tracePt t="83441" x="4222750" y="3279775"/>
          <p14:tracePt t="83449" x="4240213" y="3263900"/>
          <p14:tracePt t="83457" x="4248150" y="3263900"/>
          <p14:tracePt t="83465" x="4256088" y="3238500"/>
          <p14:tracePt t="83473" x="4256088" y="3221038"/>
          <p14:tracePt t="83481" x="4273550" y="3211513"/>
          <p14:tracePt t="83489" x="4273550" y="3195638"/>
          <p14:tracePt t="83497" x="4298950" y="3170238"/>
          <p14:tracePt t="83505" x="4306888" y="3160713"/>
          <p14:tracePt t="83513" x="4316413" y="3135313"/>
          <p14:tracePt t="83521" x="4316413" y="3119438"/>
          <p14:tracePt t="83529" x="4341813" y="3084513"/>
          <p14:tracePt t="83537" x="4349750" y="3067050"/>
          <p14:tracePt t="83545" x="4349750" y="3059113"/>
          <p14:tracePt t="83553" x="4367213" y="3025775"/>
          <p14:tracePt t="83561" x="4367213" y="3016250"/>
          <p14:tracePt t="83569" x="4375150" y="3000375"/>
          <p14:tracePt t="83577" x="4384675" y="2982913"/>
          <p14:tracePt t="83585" x="4384675" y="2957513"/>
          <p14:tracePt t="83593" x="4392613" y="2940050"/>
          <p14:tracePt t="83601" x="4392613" y="2932113"/>
          <p14:tracePt t="83609" x="4392613" y="2914650"/>
          <p14:tracePt t="83617" x="4392613" y="2897188"/>
          <p14:tracePt t="83625" x="4392613" y="2889250"/>
          <p14:tracePt t="83633" x="4392613" y="2871788"/>
          <p14:tracePt t="83641" x="4392613" y="2863850"/>
          <p14:tracePt t="83649" x="4392613" y="2846388"/>
          <p14:tracePt t="83657" x="4392613" y="2830513"/>
          <p14:tracePt t="83665" x="4392613" y="2805113"/>
          <p14:tracePt t="83673" x="4392613" y="2778125"/>
          <p14:tracePt t="83681" x="4392613" y="2770188"/>
          <p14:tracePt t="83689" x="4392613" y="2744788"/>
          <p14:tracePt t="83697" x="4392613" y="2736850"/>
          <p14:tracePt t="83705" x="4392613" y="2727325"/>
          <p14:tracePt t="83713" x="4375150" y="2711450"/>
          <p14:tracePt t="83721" x="4375150" y="2693988"/>
          <p14:tracePt t="83737" x="4367213" y="2676525"/>
          <p14:tracePt t="83745" x="4359275" y="2668588"/>
          <p14:tracePt t="83753" x="4349750" y="2660650"/>
          <p14:tracePt t="83761" x="4341813" y="2651125"/>
          <p14:tracePt t="83777" x="4332288" y="2625725"/>
          <p14:tracePt t="83785" x="4316413" y="2608263"/>
          <p14:tracePt t="83793" x="4298950" y="2600325"/>
          <p14:tracePt t="83801" x="4291013" y="2592388"/>
          <p14:tracePt t="83809" x="4281488" y="2582863"/>
          <p14:tracePt t="83817" x="4256088" y="2557463"/>
          <p14:tracePt t="83841" x="4248150" y="2557463"/>
          <p14:tracePt t="83857" x="4240213" y="2549525"/>
          <p14:tracePt t="83865" x="4230688" y="2549525"/>
          <p14:tracePt t="83874" x="4214813" y="2532063"/>
          <p14:tracePt t="83881" x="4197350" y="2532063"/>
          <p14:tracePt t="83889" x="4162425" y="2524125"/>
          <p14:tracePt t="83897" x="4137025" y="2524125"/>
          <p14:tracePt t="83905" x="4121150" y="2516188"/>
          <p14:tracePt t="83913" x="4086225" y="2498725"/>
          <p14:tracePt t="83929" x="4060825" y="2498725"/>
          <p14:tracePt t="83937" x="4052888" y="2489200"/>
          <p14:tracePt t="83945" x="4027488" y="2489200"/>
          <p14:tracePt t="83953" x="4017963" y="2489200"/>
          <p14:tracePt t="83961" x="3992563" y="2489200"/>
          <p14:tracePt t="83969" x="3967163" y="2481263"/>
          <p14:tracePt t="83977" x="3933825" y="2481263"/>
          <p14:tracePt t="83985" x="3908425" y="2481263"/>
          <p14:tracePt t="83993" x="3873500" y="2481263"/>
          <p14:tracePt t="84001" x="3857625" y="2481263"/>
          <p14:tracePt t="84009" x="3840163" y="2481263"/>
          <p14:tracePt t="84025" x="3832225" y="2481263"/>
          <p14:tracePt t="84041" x="3814763" y="2481263"/>
          <p14:tracePt t="84049" x="3797300" y="2489200"/>
          <p14:tracePt t="84057" x="3781425" y="2498725"/>
          <p14:tracePt t="84076" x="3738563" y="2506663"/>
          <p14:tracePt t="84081" x="3713163" y="2524125"/>
          <p14:tracePt t="84089" x="3703638" y="2532063"/>
          <p14:tracePt t="84105" x="3695700" y="2541588"/>
          <p14:tracePt t="84113" x="3687763" y="2541588"/>
          <p14:tracePt t="84121" x="3662363" y="2557463"/>
          <p14:tracePt t="84129" x="3652838" y="2566988"/>
          <p14:tracePt t="84137" x="3636963" y="2574925"/>
          <p14:tracePt t="84145" x="3627438" y="2574925"/>
          <p14:tracePt t="84153" x="3619500" y="2574925"/>
          <p14:tracePt t="84161" x="3602038" y="2592388"/>
          <p14:tracePt t="84169" x="3594100" y="2600325"/>
          <p14:tracePt t="84177" x="3594100" y="2608263"/>
          <p14:tracePt t="84185" x="3586163" y="2608263"/>
          <p14:tracePt t="84193" x="3559175" y="2625725"/>
          <p14:tracePt t="84201" x="3559175" y="2633663"/>
          <p14:tracePt t="84209" x="3551238" y="2633663"/>
          <p14:tracePt t="84217" x="3543300" y="2643188"/>
          <p14:tracePt t="84226" x="3525838" y="2668588"/>
          <p14:tracePt t="84233" x="3508375" y="2668588"/>
          <p14:tracePt t="84241" x="3500438" y="2676525"/>
          <p14:tracePt t="84249" x="3500438" y="2693988"/>
          <p14:tracePt t="84257" x="3482975" y="2711450"/>
          <p14:tracePt t="84273" x="3467100" y="2744788"/>
          <p14:tracePt t="84281" x="3457575" y="2744788"/>
          <p14:tracePt t="84289" x="3449638" y="2752725"/>
          <p14:tracePt t="84297" x="3441700" y="2762250"/>
          <p14:tracePt t="84305" x="3432175" y="2770188"/>
          <p14:tracePt t="84313" x="3424238" y="2787650"/>
          <p14:tracePt t="84321" x="3424238" y="2795588"/>
          <p14:tracePt t="84329" x="3414713" y="2805113"/>
          <p14:tracePt t="84345" x="3406775" y="2813050"/>
          <p14:tracePt t="84361" x="3398838" y="2830513"/>
          <p14:tracePt t="84369" x="3389313" y="2846388"/>
          <p14:tracePt t="84377" x="3381375" y="2855913"/>
          <p14:tracePt t="84385" x="3381375" y="2863850"/>
          <p14:tracePt t="84393" x="3373438" y="2871788"/>
          <p14:tracePt t="84401" x="3363913" y="2881313"/>
          <p14:tracePt t="84417" x="3355975" y="2914650"/>
          <p14:tracePt t="84433" x="3348038" y="2932113"/>
          <p14:tracePt t="84441" x="3338513" y="2940050"/>
          <p14:tracePt t="84449" x="3330575" y="2949575"/>
          <p14:tracePt t="84457" x="3330575" y="2974975"/>
          <p14:tracePt t="84473" x="3330575" y="2982913"/>
          <p14:tracePt t="84481" x="3322638" y="3008313"/>
          <p14:tracePt t="84489" x="3305175" y="3025775"/>
          <p14:tracePt t="84497" x="3305175" y="3041650"/>
          <p14:tracePt t="84505" x="3297238" y="3059113"/>
          <p14:tracePt t="84513" x="3297238" y="3067050"/>
          <p14:tracePt t="84521" x="3297238" y="3076575"/>
          <p14:tracePt t="84529" x="3297238" y="3084513"/>
          <p14:tracePt t="84537" x="3297238" y="3109913"/>
          <p14:tracePt t="84545" x="3297238" y="3119438"/>
          <p14:tracePt t="84553" x="3297238" y="3135313"/>
          <p14:tracePt t="84561" x="3297238" y="3152775"/>
          <p14:tracePt t="84569" x="3297238" y="3170238"/>
          <p14:tracePt t="84578" x="3297238" y="3178175"/>
          <p14:tracePt t="84585" x="3297238" y="3195638"/>
          <p14:tracePt t="84593" x="3305175" y="3238500"/>
          <p14:tracePt t="84601" x="3322638" y="3263900"/>
          <p14:tracePt t="84609" x="3338513" y="3279775"/>
          <p14:tracePt t="84617" x="3348038" y="3279775"/>
          <p14:tracePt t="84625" x="3363913" y="3297238"/>
          <p14:tracePt t="84633" x="3373438" y="3305175"/>
          <p14:tracePt t="84641" x="3381375" y="3314700"/>
          <p14:tracePt t="84657" x="3414713" y="3322638"/>
          <p14:tracePt t="84665" x="3414713" y="3330575"/>
          <p14:tracePt t="84673" x="3441700" y="3340100"/>
          <p14:tracePt t="84681" x="3449638" y="3340100"/>
          <p14:tracePt t="84689" x="3482975" y="3348038"/>
          <p14:tracePt t="84705" x="3500438" y="3348038"/>
          <p14:tracePt t="84713" x="3525838" y="3355975"/>
          <p14:tracePt t="84721" x="3533775" y="3355975"/>
          <p14:tracePt t="84729" x="3568700" y="3365500"/>
          <p14:tracePt t="84737" x="3576638" y="3365500"/>
          <p14:tracePt t="84753" x="3586163" y="3365500"/>
          <p14:tracePt t="84761" x="3602038" y="3365500"/>
          <p14:tracePt t="84769" x="3611563" y="3365500"/>
          <p14:tracePt t="84777" x="3619500" y="3365500"/>
          <p14:tracePt t="84785" x="3636963" y="3365500"/>
          <p14:tracePt t="84793" x="3652838" y="3365500"/>
          <p14:tracePt t="84801" x="3670300" y="3365500"/>
          <p14:tracePt t="84809" x="3703638" y="3365500"/>
          <p14:tracePt t="84817" x="3746500" y="3365500"/>
          <p14:tracePt t="84825" x="3771900" y="3365500"/>
          <p14:tracePt t="84833" x="3789363" y="3365500"/>
          <p14:tracePt t="84841" x="3822700" y="3365500"/>
          <p14:tracePt t="84849" x="3832225" y="3365500"/>
          <p14:tracePt t="84857" x="3890963" y="3365500"/>
          <p14:tracePt t="84873" x="3900488" y="3365500"/>
          <p14:tracePt t="84881" x="3908425" y="3365500"/>
          <p14:tracePt t="84889" x="3925888" y="3365500"/>
          <p14:tracePt t="84897" x="3941763" y="3365500"/>
          <p14:tracePt t="84905" x="3951288" y="3365500"/>
          <p14:tracePt t="84913" x="3967163" y="3365500"/>
          <p14:tracePt t="84921" x="3984625" y="3355975"/>
          <p14:tracePt t="84929" x="4017963" y="3340100"/>
          <p14:tracePt t="84937" x="4044950" y="3330575"/>
          <p14:tracePt t="84945" x="4052888" y="3322638"/>
          <p14:tracePt t="84953" x="4078288" y="3314700"/>
          <p14:tracePt t="84961" x="4095750" y="3297238"/>
          <p14:tracePt t="84969" x="4129088" y="3279775"/>
          <p14:tracePt t="84985" x="4137025" y="3279775"/>
          <p14:tracePt t="84993" x="4154488" y="3263900"/>
          <p14:tracePt t="85001" x="4179888" y="3246438"/>
          <p14:tracePt t="85009" x="4187825" y="3238500"/>
          <p14:tracePt t="85017" x="4205288" y="3228975"/>
          <p14:tracePt t="85025" x="4214813" y="3221038"/>
          <p14:tracePt t="85033" x="4214813" y="3211513"/>
          <p14:tracePt t="85041" x="4240213" y="3195638"/>
          <p14:tracePt t="85049" x="4248150" y="3186113"/>
          <p14:tracePt t="85057" x="4248150" y="3178175"/>
          <p14:tracePt t="85066" x="4256088" y="3160713"/>
          <p14:tracePt t="85073" x="4273550" y="3144838"/>
          <p14:tracePt t="85081" x="4281488" y="3127375"/>
          <p14:tracePt t="85089" x="4291013" y="3119438"/>
          <p14:tracePt t="85097" x="4298950" y="3101975"/>
          <p14:tracePt t="85105" x="4316413" y="3076575"/>
          <p14:tracePt t="85113" x="4316413" y="3051175"/>
          <p14:tracePt t="85121" x="4324350" y="3041650"/>
          <p14:tracePt t="85129" x="4324350" y="3016250"/>
          <p14:tracePt t="85137" x="4341813" y="2990850"/>
          <p14:tracePt t="85145" x="4341813" y="2965450"/>
          <p14:tracePt t="85153" x="4349750" y="2957513"/>
          <p14:tracePt t="85161" x="4349750" y="2932113"/>
          <p14:tracePt t="85169" x="4349750" y="2922588"/>
          <p14:tracePt t="85177" x="4349750" y="2906713"/>
          <p14:tracePt t="85185" x="4349750" y="2889250"/>
          <p14:tracePt t="85193" x="4349750" y="2871788"/>
          <p14:tracePt t="85201" x="4349750" y="2863850"/>
          <p14:tracePt t="85209" x="4349750" y="2846388"/>
          <p14:tracePt t="85217" x="4349750" y="2838450"/>
          <p14:tracePt t="85225" x="4349750" y="2820988"/>
          <p14:tracePt t="85233" x="4349750" y="2805113"/>
          <p14:tracePt t="85241" x="4341813" y="2787650"/>
          <p14:tracePt t="85249" x="4332288" y="2762250"/>
          <p14:tracePt t="85257" x="4332288" y="2744788"/>
          <p14:tracePt t="85265" x="4298950" y="2711450"/>
          <p14:tracePt t="85273" x="4291013" y="2668588"/>
          <p14:tracePt t="85281" x="4281488" y="2651125"/>
          <p14:tracePt t="85289" x="4273550" y="2625725"/>
          <p14:tracePt t="85297" x="4248150" y="2600325"/>
          <p14:tracePt t="85305" x="4240213" y="2592388"/>
          <p14:tracePt t="85313" x="4230688" y="2582863"/>
          <p14:tracePt t="85321" x="4222750" y="2574925"/>
          <p14:tracePt t="85329" x="4214813" y="2574925"/>
          <p14:tracePt t="85337" x="4197350" y="2566988"/>
          <p14:tracePt t="85345" x="4187825" y="2549525"/>
          <p14:tracePt t="85353" x="4171950" y="2541588"/>
          <p14:tracePt t="85361" x="4162425" y="2532063"/>
          <p14:tracePt t="85369" x="4146550" y="2532063"/>
          <p14:tracePt t="85377" x="4121150" y="2516188"/>
          <p14:tracePt t="85385" x="4095750" y="2516188"/>
          <p14:tracePt t="85393" x="4086225" y="2506663"/>
          <p14:tracePt t="85401" x="4035425" y="2498725"/>
          <p14:tracePt t="85409" x="4017963" y="2498725"/>
          <p14:tracePt t="85417" x="3992563" y="2498725"/>
          <p14:tracePt t="85425" x="3959225" y="2498725"/>
          <p14:tracePt t="85433" x="3925888" y="2481263"/>
          <p14:tracePt t="85441" x="3916363" y="2481263"/>
          <p14:tracePt t="85449" x="3883025" y="2481263"/>
          <p14:tracePt t="85457" x="3848100" y="2481263"/>
          <p14:tracePt t="85473" x="3822700" y="2481263"/>
          <p14:tracePt t="85481" x="3814763" y="2481263"/>
          <p14:tracePt t="85497" x="3806825" y="2481263"/>
          <p14:tracePt t="85505" x="3789363" y="2481263"/>
          <p14:tracePt t="85521" x="3771900" y="2481263"/>
          <p14:tracePt t="85529" x="3746500" y="2489200"/>
          <p14:tracePt t="85537" x="3729038" y="2516188"/>
          <p14:tracePt t="85545" x="3703638" y="2532063"/>
          <p14:tracePt t="85553" x="3662363" y="2566988"/>
          <p14:tracePt t="85561" x="3627438" y="2600325"/>
          <p14:tracePt t="85569" x="3611563" y="2608263"/>
          <p14:tracePt t="85577" x="3594100" y="2633663"/>
          <p14:tracePt t="85585" x="3551238" y="2668588"/>
          <p14:tracePt t="85593" x="3525838" y="2676525"/>
          <p14:tracePt t="85601" x="3525838" y="2686050"/>
          <p14:tracePt t="85609" x="3517900" y="2711450"/>
          <p14:tracePt t="85617" x="3492500" y="2727325"/>
          <p14:tracePt t="85633" x="3475038" y="2752725"/>
          <p14:tracePt t="85641" x="3457575" y="2778125"/>
          <p14:tracePt t="85649" x="3441700" y="2805113"/>
          <p14:tracePt t="85657" x="3432175" y="2830513"/>
          <p14:tracePt t="85665" x="3424238" y="2838450"/>
          <p14:tracePt t="85673" x="3414713" y="2889250"/>
          <p14:tracePt t="85681" x="3398838" y="2922588"/>
          <p14:tracePt t="85689" x="3363913" y="2957513"/>
          <p14:tracePt t="85697" x="3348038" y="2990850"/>
          <p14:tracePt t="85705" x="3330575" y="3016250"/>
          <p14:tracePt t="85713" x="3322638" y="3041650"/>
          <p14:tracePt t="85721" x="3322638" y="3051175"/>
          <p14:tracePt t="85729" x="3322638" y="3084513"/>
          <p14:tracePt t="85737" x="3322638" y="3101975"/>
          <p14:tracePt t="85745" x="3313113" y="3119438"/>
          <p14:tracePt t="85753" x="3313113" y="3127375"/>
          <p14:tracePt t="85761" x="3313113" y="3152775"/>
          <p14:tracePt t="85769" x="3305175" y="3160713"/>
          <p14:tracePt t="85777" x="3297238" y="3170238"/>
          <p14:tracePt t="85793" x="3297238" y="3186113"/>
          <p14:tracePt t="85809" x="3297238" y="3203575"/>
          <p14:tracePt t="85817" x="3287713" y="3221038"/>
          <p14:tracePt t="85825" x="3287713" y="3228975"/>
          <p14:tracePt t="85833" x="3279775" y="3246438"/>
          <p14:tracePt t="85849" x="3279775" y="3263900"/>
          <p14:tracePt t="85865" x="3279775" y="3289300"/>
          <p14:tracePt t="88401" x="3279775" y="3297238"/>
          <p14:tracePt t="88881" x="3244850" y="3297238"/>
          <p14:tracePt t="88889" x="3143250" y="3254375"/>
          <p14:tracePt t="88897" x="3067050" y="3211513"/>
          <p14:tracePt t="88905" x="2940050" y="3101975"/>
          <p14:tracePt t="88913" x="2778125" y="2932113"/>
          <p14:tracePt t="88921" x="2616200" y="2727325"/>
          <p14:tracePt t="88929" x="2471738" y="2566988"/>
          <p14:tracePt t="88937" x="2379663" y="2455863"/>
          <p14:tracePt t="88945" x="2293938" y="2354263"/>
          <p14:tracePt t="88953" x="2268538" y="2303463"/>
          <p14:tracePt t="88961" x="2235200" y="2252663"/>
          <p14:tracePt t="88969" x="2235200" y="2209800"/>
          <p14:tracePt t="88977" x="2217738" y="2174875"/>
          <p14:tracePt t="88985" x="2174875" y="2098675"/>
          <p14:tracePt t="88993" x="2098675" y="2030413"/>
          <p14:tracePt t="89001" x="1979613" y="1954213"/>
          <p14:tracePt t="89009" x="1817688" y="1870075"/>
          <p14:tracePt t="89017" x="1606550" y="1776413"/>
          <p14:tracePt t="89025" x="1333500" y="1657350"/>
          <p14:tracePt t="89033" x="1054100" y="1512888"/>
          <p14:tracePt t="89041" x="755650" y="1393825"/>
          <p14:tracePt t="89049" x="425450" y="1249363"/>
          <p14:tracePt t="89057" x="161925" y="1147763"/>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3200" b="1" dirty="0"/>
              <a:t>Princípio do Encapsulamento</a:t>
            </a:r>
          </a:p>
        </p:txBody>
      </p:sp>
      <p:sp>
        <p:nvSpPr>
          <p:cNvPr id="6" name="Espaço Reservado para Número de Slide 5"/>
          <p:cNvSpPr>
            <a:spLocks noGrp="1"/>
          </p:cNvSpPr>
          <p:nvPr>
            <p:ph type="sldNum" sz="quarter" idx="12"/>
          </p:nvPr>
        </p:nvSpPr>
        <p:spPr>
          <a:prstGeom prst="rect">
            <a:avLst/>
          </a:prstGeom>
        </p:spPr>
        <p:txBody>
          <a:bodyPr/>
          <a:lstStyle/>
          <a:p>
            <a:fld id="{0AB3C7B3-F832-475B-9515-A65D652B77FA}" type="slidenum">
              <a:rPr lang="pt-BR"/>
              <a:pPr/>
              <a:t>3</a:t>
            </a:fld>
            <a:endParaRPr lang="pt-BR"/>
          </a:p>
        </p:txBody>
      </p:sp>
      <p:sp>
        <p:nvSpPr>
          <p:cNvPr id="3" name="Retângulo: Cantos Arredondados 2">
            <a:extLst>
              <a:ext uri="{FF2B5EF4-FFF2-40B4-BE49-F238E27FC236}">
                <a16:creationId xmlns:a16="http://schemas.microsoft.com/office/drawing/2014/main" id="{2FD2924A-8104-4C8F-84A5-EC172BC39CDD}"/>
              </a:ext>
            </a:extLst>
          </p:cNvPr>
          <p:cNvSpPr/>
          <p:nvPr/>
        </p:nvSpPr>
        <p:spPr>
          <a:xfrm>
            <a:off x="1634785" y="1980801"/>
            <a:ext cx="3744383" cy="28963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Retângulo: Cantos Arredondados 7">
            <a:extLst>
              <a:ext uri="{FF2B5EF4-FFF2-40B4-BE49-F238E27FC236}">
                <a16:creationId xmlns:a16="http://schemas.microsoft.com/office/drawing/2014/main" id="{B6D3C7F7-C6CC-4343-9C65-ED141602B907}"/>
              </a:ext>
            </a:extLst>
          </p:cNvPr>
          <p:cNvSpPr/>
          <p:nvPr/>
        </p:nvSpPr>
        <p:spPr>
          <a:xfrm>
            <a:off x="2802657" y="2905586"/>
            <a:ext cx="1408641" cy="1046827"/>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pt-BR" dirty="0"/>
              <a:t>atributos</a:t>
            </a:r>
          </a:p>
        </p:txBody>
      </p:sp>
      <p:sp>
        <p:nvSpPr>
          <p:cNvPr id="4" name="CaixaDeTexto 3">
            <a:extLst>
              <a:ext uri="{FF2B5EF4-FFF2-40B4-BE49-F238E27FC236}">
                <a16:creationId xmlns:a16="http://schemas.microsoft.com/office/drawing/2014/main" id="{0C08B0B2-DACD-49CA-8FEC-E69EC1BBB7B5}"/>
              </a:ext>
            </a:extLst>
          </p:cNvPr>
          <p:cNvSpPr txBox="1"/>
          <p:nvPr/>
        </p:nvSpPr>
        <p:spPr>
          <a:xfrm>
            <a:off x="1867933" y="2344566"/>
            <a:ext cx="627095" cy="369332"/>
          </a:xfrm>
          <a:prstGeom prst="rect">
            <a:avLst/>
          </a:prstGeom>
          <a:noFill/>
        </p:spPr>
        <p:txBody>
          <a:bodyPr wrap="none" rtlCol="0">
            <a:spAutoFit/>
          </a:bodyPr>
          <a:lstStyle/>
          <a:p>
            <a:r>
              <a:rPr lang="pt-BR" dirty="0">
                <a:solidFill>
                  <a:schemeClr val="bg1"/>
                </a:solidFill>
              </a:rPr>
              <a:t>m1()</a:t>
            </a:r>
          </a:p>
        </p:txBody>
      </p:sp>
      <p:sp>
        <p:nvSpPr>
          <p:cNvPr id="10" name="CaixaDeTexto 9">
            <a:extLst>
              <a:ext uri="{FF2B5EF4-FFF2-40B4-BE49-F238E27FC236}">
                <a16:creationId xmlns:a16="http://schemas.microsoft.com/office/drawing/2014/main" id="{47C8BBA8-0EFB-45A5-9007-E58FD44B69D4}"/>
              </a:ext>
            </a:extLst>
          </p:cNvPr>
          <p:cNvSpPr txBox="1"/>
          <p:nvPr/>
        </p:nvSpPr>
        <p:spPr>
          <a:xfrm>
            <a:off x="4211298" y="4230139"/>
            <a:ext cx="627095" cy="369332"/>
          </a:xfrm>
          <a:prstGeom prst="rect">
            <a:avLst/>
          </a:prstGeom>
          <a:noFill/>
        </p:spPr>
        <p:txBody>
          <a:bodyPr wrap="none" rtlCol="0">
            <a:spAutoFit/>
          </a:bodyPr>
          <a:lstStyle/>
          <a:p>
            <a:r>
              <a:rPr lang="pt-BR" dirty="0">
                <a:solidFill>
                  <a:schemeClr val="bg1"/>
                </a:solidFill>
              </a:rPr>
              <a:t>m4()</a:t>
            </a:r>
          </a:p>
        </p:txBody>
      </p:sp>
      <p:sp>
        <p:nvSpPr>
          <p:cNvPr id="11" name="CaixaDeTexto 10">
            <a:extLst>
              <a:ext uri="{FF2B5EF4-FFF2-40B4-BE49-F238E27FC236}">
                <a16:creationId xmlns:a16="http://schemas.microsoft.com/office/drawing/2014/main" id="{4CBBEFF8-917A-4664-9437-1D0309E3F79D}"/>
              </a:ext>
            </a:extLst>
          </p:cNvPr>
          <p:cNvSpPr txBox="1"/>
          <p:nvPr/>
        </p:nvSpPr>
        <p:spPr>
          <a:xfrm>
            <a:off x="4276523" y="2344566"/>
            <a:ext cx="627095" cy="369332"/>
          </a:xfrm>
          <a:prstGeom prst="rect">
            <a:avLst/>
          </a:prstGeom>
          <a:noFill/>
        </p:spPr>
        <p:txBody>
          <a:bodyPr wrap="none" rtlCol="0">
            <a:spAutoFit/>
          </a:bodyPr>
          <a:lstStyle/>
          <a:p>
            <a:r>
              <a:rPr lang="pt-BR" dirty="0">
                <a:solidFill>
                  <a:schemeClr val="bg1"/>
                </a:solidFill>
              </a:rPr>
              <a:t>m2()</a:t>
            </a:r>
          </a:p>
        </p:txBody>
      </p:sp>
      <p:sp>
        <p:nvSpPr>
          <p:cNvPr id="12" name="CaixaDeTexto 11">
            <a:extLst>
              <a:ext uri="{FF2B5EF4-FFF2-40B4-BE49-F238E27FC236}">
                <a16:creationId xmlns:a16="http://schemas.microsoft.com/office/drawing/2014/main" id="{A26B91F6-0BB1-46E3-9218-3916423B9ECB}"/>
              </a:ext>
            </a:extLst>
          </p:cNvPr>
          <p:cNvSpPr txBox="1"/>
          <p:nvPr/>
        </p:nvSpPr>
        <p:spPr>
          <a:xfrm>
            <a:off x="1911049" y="4230139"/>
            <a:ext cx="627095" cy="369332"/>
          </a:xfrm>
          <a:prstGeom prst="rect">
            <a:avLst/>
          </a:prstGeom>
          <a:noFill/>
        </p:spPr>
        <p:txBody>
          <a:bodyPr wrap="none" rtlCol="0">
            <a:spAutoFit/>
          </a:bodyPr>
          <a:lstStyle/>
          <a:p>
            <a:r>
              <a:rPr lang="pt-BR" dirty="0">
                <a:solidFill>
                  <a:schemeClr val="bg1"/>
                </a:solidFill>
              </a:rPr>
              <a:t>m3()</a:t>
            </a:r>
          </a:p>
        </p:txBody>
      </p:sp>
      <p:sp>
        <p:nvSpPr>
          <p:cNvPr id="5" name="CaixaDeTexto 4">
            <a:extLst>
              <a:ext uri="{FF2B5EF4-FFF2-40B4-BE49-F238E27FC236}">
                <a16:creationId xmlns:a16="http://schemas.microsoft.com/office/drawing/2014/main" id="{4B40E244-4C80-447F-BB69-F7C9259C8B76}"/>
              </a:ext>
            </a:extLst>
          </p:cNvPr>
          <p:cNvSpPr txBox="1"/>
          <p:nvPr/>
        </p:nvSpPr>
        <p:spPr>
          <a:xfrm>
            <a:off x="4276523" y="4954130"/>
            <a:ext cx="1036309" cy="461665"/>
          </a:xfrm>
          <a:prstGeom prst="rect">
            <a:avLst/>
          </a:prstGeom>
          <a:noFill/>
        </p:spPr>
        <p:txBody>
          <a:bodyPr wrap="square" rtlCol="0">
            <a:spAutoFit/>
          </a:bodyPr>
          <a:lstStyle/>
          <a:p>
            <a:r>
              <a:rPr lang="pt-BR" sz="2400" b="1" dirty="0"/>
              <a:t>objeto</a:t>
            </a:r>
          </a:p>
        </p:txBody>
      </p:sp>
      <p:sp>
        <p:nvSpPr>
          <p:cNvPr id="13" name="CaixaDeTexto 12">
            <a:extLst>
              <a:ext uri="{FF2B5EF4-FFF2-40B4-BE49-F238E27FC236}">
                <a16:creationId xmlns:a16="http://schemas.microsoft.com/office/drawing/2014/main" id="{ECE6C7A8-77DE-4F11-8641-709488EFC52A}"/>
              </a:ext>
            </a:extLst>
          </p:cNvPr>
          <p:cNvSpPr txBox="1"/>
          <p:nvPr/>
        </p:nvSpPr>
        <p:spPr>
          <a:xfrm>
            <a:off x="2392786" y="5801982"/>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sp>
        <p:nvSpPr>
          <p:cNvPr id="14" name="Texto Explicativo: Linha Dobrada com Borda e Ênfase 13">
            <a:extLst>
              <a:ext uri="{FF2B5EF4-FFF2-40B4-BE49-F238E27FC236}">
                <a16:creationId xmlns:a16="http://schemas.microsoft.com/office/drawing/2014/main" id="{5CF49981-5527-4658-9714-10ACF7F04C1F}"/>
              </a:ext>
            </a:extLst>
          </p:cNvPr>
          <p:cNvSpPr/>
          <p:nvPr/>
        </p:nvSpPr>
        <p:spPr>
          <a:xfrm>
            <a:off x="6050771" y="3255863"/>
            <a:ext cx="4897288" cy="1343608"/>
          </a:xfrm>
          <a:prstGeom prst="accentBorderCallout2">
            <a:avLst>
              <a:gd name="adj1" fmla="val 18750"/>
              <a:gd name="adj2" fmla="val -8333"/>
              <a:gd name="adj3" fmla="val 18750"/>
              <a:gd name="adj4" fmla="val -16667"/>
              <a:gd name="adj5" fmla="val 8334"/>
              <a:gd name="adj6" fmla="val -24954"/>
            </a:avLst>
          </a:prstGeom>
        </p:spPr>
        <p:style>
          <a:lnRef idx="3">
            <a:schemeClr val="lt1"/>
          </a:lnRef>
          <a:fillRef idx="1">
            <a:schemeClr val="accent6"/>
          </a:fillRef>
          <a:effectRef idx="1">
            <a:schemeClr val="accent6"/>
          </a:effectRef>
          <a:fontRef idx="minor">
            <a:schemeClr val="lt1"/>
          </a:fontRef>
        </p:style>
        <p:txBody>
          <a:bodyPr rtlCol="0" anchor="ctr"/>
          <a:lstStyle/>
          <a:p>
            <a:r>
              <a:rPr lang="pt-BR" sz="2000" dirty="0"/>
              <a:t>Em Java </a:t>
            </a:r>
            <a:r>
              <a:rPr lang="pt-BR" sz="2000" dirty="0">
                <a:sym typeface="Symbol" panose="05050102010706020507" pitchFamily="18" charset="2"/>
              </a:rPr>
              <a:t> visibilidades</a:t>
            </a:r>
          </a:p>
          <a:p>
            <a:pPr marL="800100" lvl="1" indent="-342900">
              <a:buFont typeface="Arial" panose="020B0604020202020204" pitchFamily="34" charset="0"/>
              <a:buChar char="•"/>
            </a:pPr>
            <a:r>
              <a:rPr lang="pt-BR" sz="2000" dirty="0" err="1">
                <a:sym typeface="Symbol" panose="05050102010706020507" pitchFamily="18" charset="2"/>
              </a:rPr>
              <a:t>public</a:t>
            </a:r>
            <a:endParaRPr lang="pt-BR" sz="2000" dirty="0">
              <a:sym typeface="Symbol" panose="05050102010706020507" pitchFamily="18" charset="2"/>
            </a:endParaRPr>
          </a:p>
          <a:p>
            <a:pPr marL="800100" lvl="1" indent="-342900">
              <a:buFont typeface="Arial" panose="020B0604020202020204" pitchFamily="34" charset="0"/>
              <a:buChar char="•"/>
            </a:pPr>
            <a:r>
              <a:rPr lang="pt-BR" sz="2000" dirty="0" err="1"/>
              <a:t>private</a:t>
            </a:r>
            <a:endParaRPr lang="pt-BR" sz="2000" dirty="0"/>
          </a:p>
          <a:p>
            <a:pPr marL="800100" lvl="1" indent="-342900">
              <a:buFont typeface="Arial" panose="020B0604020202020204" pitchFamily="34" charset="0"/>
              <a:buChar char="•"/>
            </a:pPr>
            <a:r>
              <a:rPr lang="pt-BR" sz="2000" dirty="0" err="1"/>
              <a:t>protected</a:t>
            </a:r>
            <a:endParaRPr lang="pt-BR" sz="2000" dirty="0"/>
          </a:p>
        </p:txBody>
      </p:sp>
      <p:pic>
        <p:nvPicPr>
          <p:cNvPr id="7" name="Áudio 6">
            <a:hlinkClick r:id="" action="ppaction://media"/>
            <a:extLst>
              <a:ext uri="{FF2B5EF4-FFF2-40B4-BE49-F238E27FC236}">
                <a16:creationId xmlns:a16="http://schemas.microsoft.com/office/drawing/2014/main" id="{44B02A70-8C54-4337-B7DD-804EC9A742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698015174"/>
      </p:ext>
    </p:extLst>
  </p:cSld>
  <p:clrMapOvr>
    <a:masterClrMapping/>
  </p:clrMapOvr>
  <p:transition spd="med" advTm="128937"/>
  <p:timing>
    <p:tnLst>
      <p:par>
        <p:cTn id="1" dur="indefinite" restart="never" nodeType="tmRoot">
          <p:childTnLst>
            <p:seq concurrent="1" nextAc="seek">
              <p:cTn id="2" dur="0"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mod="1">
    <p:ext uri="{3A86A75C-4F4B-4683-9AE1-C65F6400EC91}">
      <p14:laserTraceLst xmlns:p14="http://schemas.microsoft.com/office/powerpoint/2010/main">
        <p14:tracePtLst>
          <p14:tracePt t="464" x="9847263" y="2566988"/>
          <p14:tracePt t="6922" x="9847263" y="2557463"/>
          <p14:tracePt t="6930" x="9839325" y="2541588"/>
          <p14:tracePt t="6946" x="9812338" y="2541588"/>
          <p14:tracePt t="6954" x="9804400" y="2541588"/>
          <p14:tracePt t="6962" x="9786938" y="2532063"/>
          <p14:tracePt t="6970" x="9779000" y="2532063"/>
          <p14:tracePt t="6978" x="9771063" y="2532063"/>
          <p14:tracePt t="6994" x="9745663" y="2524125"/>
          <p14:tracePt t="7002" x="9736138" y="2516188"/>
          <p14:tracePt t="7018" x="9720263" y="2516188"/>
          <p14:tracePt t="7026" x="9694863" y="2498725"/>
          <p14:tracePt t="7034" x="9685338" y="2498725"/>
          <p14:tracePt t="7042" x="9667875" y="2498725"/>
          <p14:tracePt t="7064" x="9642475" y="2489200"/>
          <p14:tracePt t="7066" x="9626600" y="2489200"/>
          <p14:tracePt t="7074" x="9601200" y="2489200"/>
          <p14:tracePt t="7082" x="9575800" y="2489200"/>
          <p14:tracePt t="7090" x="9523413" y="2481263"/>
          <p14:tracePt t="7098" x="9507538" y="2473325"/>
          <p14:tracePt t="7106" x="9472613" y="2473325"/>
          <p14:tracePt t="7114" x="9431338" y="2473325"/>
          <p14:tracePt t="7122" x="9371013" y="2455863"/>
          <p14:tracePt t="7130" x="9320213" y="2447925"/>
          <p14:tracePt t="7138" x="9251950" y="2438400"/>
          <p14:tracePt t="7146" x="9193213" y="2438400"/>
          <p14:tracePt t="7154" x="9132888" y="2438400"/>
          <p14:tracePt t="7162" x="9091613" y="2438400"/>
          <p14:tracePt t="7170" x="9048750" y="2438400"/>
          <p14:tracePt t="7178" x="9005888" y="2438400"/>
          <p14:tracePt t="7186" x="8963025" y="2438400"/>
          <p14:tracePt t="7194" x="8912225" y="2438400"/>
          <p14:tracePt t="7202" x="8869363" y="2430463"/>
          <p14:tracePt t="7210" x="8836025" y="2430463"/>
          <p14:tracePt t="7218" x="8802688" y="2413000"/>
          <p14:tracePt t="7226" x="8793163" y="2413000"/>
          <p14:tracePt t="7234" x="8785225" y="2413000"/>
          <p14:tracePt t="7242" x="8767763" y="2413000"/>
          <p14:tracePt t="7250" x="8750300" y="2405063"/>
          <p14:tracePt t="7258" x="8724900" y="2405063"/>
          <p14:tracePt t="7266" x="8716963" y="2405063"/>
          <p14:tracePt t="7274" x="8666163" y="2397125"/>
          <p14:tracePt t="7282" x="8640763" y="2397125"/>
          <p14:tracePt t="7290" x="8580438" y="2387600"/>
          <p14:tracePt t="7298" x="8521700" y="2387600"/>
          <p14:tracePt t="7306" x="8453438" y="2387600"/>
          <p14:tracePt t="7314" x="8385175" y="2387600"/>
          <p14:tracePt t="7322" x="8326438" y="2387600"/>
          <p14:tracePt t="7330" x="8283575" y="2387600"/>
          <p14:tracePt t="7338" x="8224838" y="2387600"/>
          <p14:tracePt t="7346" x="8181975" y="2387600"/>
          <p14:tracePt t="7354" x="8156575" y="2387600"/>
          <p14:tracePt t="7362" x="8121650" y="2387600"/>
          <p14:tracePt t="7370" x="8105775" y="2387600"/>
          <p14:tracePt t="7378" x="8080375" y="2397125"/>
          <p14:tracePt t="7386" x="8012113" y="2422525"/>
          <p14:tracePt t="7394" x="7986713" y="2430463"/>
          <p14:tracePt t="7402" x="7943850" y="2438400"/>
          <p14:tracePt t="7410" x="7918450" y="2455863"/>
          <p14:tracePt t="7418" x="7893050" y="2455863"/>
          <p14:tracePt t="7426" x="7867650" y="2463800"/>
          <p14:tracePt t="7434" x="7816850" y="2489200"/>
          <p14:tracePt t="7442" x="7799388" y="2489200"/>
          <p14:tracePt t="7450" x="7773988" y="2489200"/>
          <p14:tracePt t="7458" x="7723188" y="2506663"/>
          <p14:tracePt t="7466" x="7697788" y="2506663"/>
          <p14:tracePt t="7474" x="7654925" y="2532063"/>
          <p14:tracePt t="7482" x="7604125" y="2549525"/>
          <p14:tracePt t="7490" x="7570788" y="2557463"/>
          <p14:tracePt t="7498" x="7518400" y="2574925"/>
          <p14:tracePt t="7506" x="7477125" y="2582863"/>
          <p14:tracePt t="7514" x="7434263" y="2592388"/>
          <p14:tracePt t="7530" x="7426325" y="2592388"/>
          <p14:tracePt t="7538" x="7408863" y="2600325"/>
          <p14:tracePt t="7546" x="7408863" y="2608263"/>
          <p14:tracePt t="7554" x="7400925" y="2608263"/>
          <p14:tracePt t="7562" x="7391400" y="2625725"/>
          <p14:tracePt t="7570" x="7366000" y="2643188"/>
          <p14:tracePt t="7578" x="7358063" y="2660650"/>
          <p14:tracePt t="7586" x="7348538" y="2668588"/>
          <p14:tracePt t="7594" x="7332663" y="2693988"/>
          <p14:tracePt t="7602" x="7315200" y="2711450"/>
          <p14:tracePt t="7610" x="7289800" y="2744788"/>
          <p14:tracePt t="7618" x="7246938" y="2787650"/>
          <p14:tracePt t="7626" x="7213600" y="2805113"/>
          <p14:tracePt t="7634" x="7196138" y="2820988"/>
          <p14:tracePt t="7642" x="7162800" y="2863850"/>
          <p14:tracePt t="7650" x="7153275" y="2863850"/>
          <p14:tracePt t="7658" x="7145338" y="2881313"/>
          <p14:tracePt t="7666" x="7119938" y="2906713"/>
          <p14:tracePt t="7674" x="7112000" y="2914650"/>
          <p14:tracePt t="7682" x="7112000" y="2940050"/>
          <p14:tracePt t="7690" x="7102475" y="2965450"/>
          <p14:tracePt t="7698" x="7094538" y="2982913"/>
          <p14:tracePt t="7706" x="7094538" y="3008313"/>
          <p14:tracePt t="7714" x="7094538" y="3041650"/>
          <p14:tracePt t="7722" x="7094538" y="3059113"/>
          <p14:tracePt t="7730" x="7094538" y="3094038"/>
          <p14:tracePt t="7738" x="7094538" y="3135313"/>
          <p14:tracePt t="7746" x="7094538" y="3195638"/>
          <p14:tracePt t="7754" x="7094538" y="3228975"/>
          <p14:tracePt t="7762" x="7094538" y="3271838"/>
          <p14:tracePt t="7770" x="7094538" y="3297238"/>
          <p14:tracePt t="7778" x="7094538" y="3348038"/>
          <p14:tracePt t="7794" x="7102475" y="3390900"/>
          <p14:tracePt t="7802" x="7119938" y="3424238"/>
          <p14:tracePt t="7810" x="7127875" y="3441700"/>
          <p14:tracePt t="7818" x="7137400" y="3459163"/>
          <p14:tracePt t="7826" x="7162800" y="3492500"/>
          <p14:tracePt t="7834" x="7196138" y="3560763"/>
          <p14:tracePt t="7842" x="7221538" y="3594100"/>
          <p14:tracePt t="7850" x="7246938" y="3619500"/>
          <p14:tracePt t="7858" x="7264400" y="3654425"/>
          <p14:tracePt t="7866" x="7307263" y="3697288"/>
          <p14:tracePt t="7874" x="7323138" y="3705225"/>
          <p14:tracePt t="7882" x="7340600" y="3713163"/>
          <p14:tracePt t="7890" x="7373938" y="3730625"/>
          <p14:tracePt t="7898" x="7391400" y="3748088"/>
          <p14:tracePt t="7906" x="7416800" y="3748088"/>
          <p14:tracePt t="7914" x="7434263" y="3756025"/>
          <p14:tracePt t="7922" x="7451725" y="3756025"/>
          <p14:tracePt t="7930" x="7493000" y="3763963"/>
          <p14:tracePt t="7938" x="7502525" y="3773488"/>
          <p14:tracePt t="7946" x="7527925" y="3773488"/>
          <p14:tracePt t="7954" x="7561263" y="3781425"/>
          <p14:tracePt t="7962" x="7570788" y="3781425"/>
          <p14:tracePt t="7970" x="7596188" y="3781425"/>
          <p14:tracePt t="7978" x="7612063" y="3790950"/>
          <p14:tracePt t="7986" x="7629525" y="3790950"/>
          <p14:tracePt t="7994" x="7646988" y="3790950"/>
          <p14:tracePt t="8002" x="7680325" y="3790950"/>
          <p14:tracePt t="8010" x="7715250" y="3806825"/>
          <p14:tracePt t="8018" x="7731125" y="3816350"/>
          <p14:tracePt t="8026" x="7766050" y="3816350"/>
          <p14:tracePt t="8034" x="7791450" y="3816350"/>
          <p14:tracePt t="8042" x="7816850" y="3816350"/>
          <p14:tracePt t="8050" x="7832725" y="3824288"/>
          <p14:tracePt t="8058" x="7859713" y="3824288"/>
          <p14:tracePt t="8066" x="7893050" y="3832225"/>
          <p14:tracePt t="8074" x="7910513" y="3832225"/>
          <p14:tracePt t="8082" x="7951788" y="3832225"/>
          <p14:tracePt t="8090" x="8004175" y="3857625"/>
          <p14:tracePt t="8098" x="8062913" y="3857625"/>
          <p14:tracePt t="8106" x="8105775" y="3867150"/>
          <p14:tracePt t="8114" x="8131175" y="3875088"/>
          <p14:tracePt t="8122" x="8156575" y="3875088"/>
          <p14:tracePt t="8130" x="8181975" y="3875088"/>
          <p14:tracePt t="8138" x="8189913" y="3875088"/>
          <p14:tracePt t="8146" x="8215313" y="3875088"/>
          <p14:tracePt t="8154" x="8224838" y="3875088"/>
          <p14:tracePt t="8162" x="8258175" y="3875088"/>
          <p14:tracePt t="8170" x="8283575" y="3875088"/>
          <p14:tracePt t="8178" x="8301038" y="3875088"/>
          <p14:tracePt t="8186" x="8334375" y="3892550"/>
          <p14:tracePt t="8194" x="8343900" y="3892550"/>
          <p14:tracePt t="8202" x="8369300" y="3892550"/>
          <p14:tracePt t="8210" x="8402638" y="3892550"/>
          <p14:tracePt t="8218" x="8420100" y="3892550"/>
          <p14:tracePt t="8226" x="8435975" y="3892550"/>
          <p14:tracePt t="8234" x="8470900" y="3892550"/>
          <p14:tracePt t="8242" x="8488363" y="3892550"/>
          <p14:tracePt t="8250" x="8529638" y="3883025"/>
          <p14:tracePt t="8258" x="8539163" y="3883025"/>
          <p14:tracePt t="8266" x="8555038" y="3883025"/>
          <p14:tracePt t="8274" x="8572500" y="3867150"/>
          <p14:tracePt t="8282" x="8589963" y="3857625"/>
          <p14:tracePt t="8290" x="8597900" y="3849688"/>
          <p14:tracePt t="8298" x="8605838" y="3841750"/>
          <p14:tracePt t="8306" x="8615363" y="3824288"/>
          <p14:tracePt t="8314" x="8632825" y="3816350"/>
          <p14:tracePt t="8322" x="8640763" y="3790950"/>
          <p14:tracePt t="8330" x="8674100" y="3773488"/>
          <p14:tracePt t="8338" x="8716963" y="3748088"/>
          <p14:tracePt t="8346" x="8734425" y="3730625"/>
          <p14:tracePt t="8354" x="8734425" y="3713163"/>
          <p14:tracePt t="8362" x="8750300" y="3679825"/>
          <p14:tracePt t="8370" x="8759825" y="3654425"/>
          <p14:tracePt t="8378" x="8777288" y="3636963"/>
          <p14:tracePt t="8386" x="8793163" y="3611563"/>
          <p14:tracePt t="8394" x="8802688" y="3586163"/>
          <p14:tracePt t="8402" x="8802688" y="3543300"/>
          <p14:tracePt t="8410" x="8810625" y="3527425"/>
          <p14:tracePt t="8418" x="8810625" y="3484563"/>
          <p14:tracePt t="8426" x="8818563" y="3441700"/>
          <p14:tracePt t="8434" x="8836025" y="3408363"/>
          <p14:tracePt t="8442" x="8843963" y="3355975"/>
          <p14:tracePt t="8450" x="8843963" y="3330575"/>
          <p14:tracePt t="8458" x="8853488" y="3297238"/>
          <p14:tracePt t="8466" x="8853488" y="3271838"/>
          <p14:tracePt t="8474" x="8853488" y="3246438"/>
          <p14:tracePt t="8482" x="8853488" y="3221038"/>
          <p14:tracePt t="8490" x="8853488" y="3203575"/>
          <p14:tracePt t="8498" x="8843963" y="3160713"/>
          <p14:tracePt t="8506" x="8836025" y="3152775"/>
          <p14:tracePt t="8514" x="8828088" y="3144838"/>
          <p14:tracePt t="8522" x="8810625" y="3119438"/>
          <p14:tracePt t="8530" x="8793163" y="3109913"/>
          <p14:tracePt t="8538" x="8750300" y="3084513"/>
          <p14:tracePt t="8546" x="8734425" y="3076575"/>
          <p14:tracePt t="8554" x="8709025" y="3067050"/>
          <p14:tracePt t="8562" x="8674100" y="3033713"/>
          <p14:tracePt t="8570" x="8666163" y="3025775"/>
          <p14:tracePt t="8578" x="8632825" y="3000375"/>
          <p14:tracePt t="8586" x="8597900" y="2990850"/>
          <p14:tracePt t="8594" x="8572500" y="2965450"/>
          <p14:tracePt t="8602" x="8521700" y="2957513"/>
          <p14:tracePt t="8618" x="8462963" y="2932113"/>
          <p14:tracePt t="8626" x="8410575" y="2914650"/>
          <p14:tracePt t="8634" x="8326438" y="2897188"/>
          <p14:tracePt t="8642" x="8240713" y="2871788"/>
          <p14:tracePt t="8650" x="8164513" y="2871788"/>
          <p14:tracePt t="8658" x="8105775" y="2863850"/>
          <p14:tracePt t="8666" x="8004175" y="2855913"/>
          <p14:tracePt t="8674" x="7935913" y="2846388"/>
          <p14:tracePt t="8682" x="7842250" y="2820988"/>
          <p14:tracePt t="8690" x="7799388" y="2820988"/>
          <p14:tracePt t="8698" x="7766050" y="2820988"/>
          <p14:tracePt t="8706" x="7756525" y="2813050"/>
          <p14:tracePt t="8714" x="7723188" y="2813050"/>
          <p14:tracePt t="8722" x="7697788" y="2813050"/>
          <p14:tracePt t="8730" x="7672388" y="2813050"/>
          <p14:tracePt t="8738" x="7637463" y="2813050"/>
          <p14:tracePt t="8746" x="7604125" y="2813050"/>
          <p14:tracePt t="8754" x="7553325" y="2813050"/>
          <p14:tracePt t="8762" x="7502525" y="2813050"/>
          <p14:tracePt t="8770" x="7477125" y="2813050"/>
          <p14:tracePt t="8778" x="7416800" y="2820988"/>
          <p14:tracePt t="8786" x="7400925" y="2820988"/>
          <p14:tracePt t="8794" x="7366000" y="2830513"/>
          <p14:tracePt t="8802" x="7340600" y="2838450"/>
          <p14:tracePt t="8818" x="7315200" y="2855913"/>
          <p14:tracePt t="8826" x="7307263" y="2863850"/>
          <p14:tracePt t="8834" x="7297738" y="2871788"/>
          <p14:tracePt t="8842" x="7272338" y="2897188"/>
          <p14:tracePt t="8850" x="7246938" y="2922588"/>
          <p14:tracePt t="8858" x="7229475" y="2949575"/>
          <p14:tracePt t="8866" x="7221538" y="2965450"/>
          <p14:tracePt t="8874" x="7213600" y="2974975"/>
          <p14:tracePt t="8882" x="7196138" y="3000375"/>
          <p14:tracePt t="8890" x="7178675" y="3025775"/>
          <p14:tracePt t="8898" x="7153275" y="3067050"/>
          <p14:tracePt t="8906" x="7145338" y="3084513"/>
          <p14:tracePt t="8914" x="7137400" y="3109913"/>
          <p14:tracePt t="8922" x="7127875" y="3144838"/>
          <p14:tracePt t="8930" x="7112000" y="3178175"/>
          <p14:tracePt t="8938" x="7102475" y="3195638"/>
          <p14:tracePt t="8946" x="7102475" y="3211513"/>
          <p14:tracePt t="8954" x="7102475" y="3246438"/>
          <p14:tracePt t="8962" x="7102475" y="3263900"/>
          <p14:tracePt t="8970" x="7102475" y="3279775"/>
          <p14:tracePt t="8978" x="7102475" y="3305175"/>
          <p14:tracePt t="8986" x="7102475" y="3330575"/>
          <p14:tracePt t="8994" x="7102475" y="3355975"/>
          <p14:tracePt t="9002" x="7102475" y="3382963"/>
          <p14:tracePt t="9010" x="7112000" y="3408363"/>
          <p14:tracePt t="9018" x="7112000" y="3416300"/>
          <p14:tracePt t="9026" x="7119938" y="3441700"/>
          <p14:tracePt t="9034" x="7127875" y="3475038"/>
          <p14:tracePt t="9043" x="7127875" y="3502025"/>
          <p14:tracePt t="9050" x="7153275" y="3543300"/>
          <p14:tracePt t="9058" x="7170738" y="3568700"/>
          <p14:tracePt t="9066" x="7188200" y="3586163"/>
          <p14:tracePt t="9074" x="7213600" y="3619500"/>
          <p14:tracePt t="9082" x="7221538" y="3636963"/>
          <p14:tracePt t="9090" x="7246938" y="3654425"/>
          <p14:tracePt t="9098" x="7281863" y="3671888"/>
          <p14:tracePt t="9106" x="7332663" y="3705225"/>
          <p14:tracePt t="9114" x="7366000" y="3713163"/>
          <p14:tracePt t="9122" x="7391400" y="3722688"/>
          <p14:tracePt t="9130" x="7416800" y="3738563"/>
          <p14:tracePt t="9138" x="7434263" y="3748088"/>
          <p14:tracePt t="9146" x="7467600" y="3756025"/>
          <p14:tracePt t="9154" x="7485063" y="3756025"/>
          <p14:tracePt t="9162" x="7493000" y="3756025"/>
          <p14:tracePt t="9170" x="7518400" y="3773488"/>
          <p14:tracePt t="9178" x="7535863" y="3781425"/>
          <p14:tracePt t="9186" x="7545388" y="3781425"/>
          <p14:tracePt t="9194" x="7570788" y="3790950"/>
          <p14:tracePt t="9202" x="7586663" y="3790950"/>
          <p14:tracePt t="9210" x="7612063" y="3798888"/>
          <p14:tracePt t="9218" x="7621588" y="3798888"/>
          <p14:tracePt t="9226" x="7662863" y="3798888"/>
          <p14:tracePt t="9234" x="7715250" y="3816350"/>
          <p14:tracePt t="9242" x="7756525" y="3816350"/>
          <p14:tracePt t="9250" x="7799388" y="3824288"/>
          <p14:tracePt t="9258" x="7850188" y="3824288"/>
          <p14:tracePt t="9266" x="7893050" y="3832225"/>
          <p14:tracePt t="9274" x="7935913" y="3832225"/>
          <p14:tracePt t="9282" x="7977188" y="3832225"/>
          <p14:tracePt t="9290" x="8037513" y="3832225"/>
          <p14:tracePt t="9298" x="8080375" y="3832225"/>
          <p14:tracePt t="9306" x="8139113" y="3832225"/>
          <p14:tracePt t="9314" x="8174038" y="3832225"/>
          <p14:tracePt t="9322" x="8215313" y="3832225"/>
          <p14:tracePt t="9330" x="8240713" y="3832225"/>
          <p14:tracePt t="9338" x="8275638" y="3832225"/>
          <p14:tracePt t="9346" x="8291513" y="3832225"/>
          <p14:tracePt t="9354" x="8308975" y="3832225"/>
          <p14:tracePt t="9362" x="8326438" y="3832225"/>
          <p14:tracePt t="9370" x="8359775" y="3832225"/>
          <p14:tracePt t="9378" x="8394700" y="3832225"/>
          <p14:tracePt t="9386" x="8402638" y="3832225"/>
          <p14:tracePt t="9394" x="8428038" y="3824288"/>
          <p14:tracePt t="9402" x="8478838" y="3816350"/>
          <p14:tracePt t="9410" x="8496300" y="3816350"/>
          <p14:tracePt t="9418" x="8529638" y="3816350"/>
          <p14:tracePt t="9426" x="8547100" y="3806825"/>
          <p14:tracePt t="9434" x="8572500" y="3806825"/>
          <p14:tracePt t="9442" x="8589963" y="3790950"/>
          <p14:tracePt t="9450" x="8615363" y="3781425"/>
          <p14:tracePt t="9458" x="8632825" y="3773488"/>
          <p14:tracePt t="9466" x="8648700" y="3763963"/>
          <p14:tracePt t="9474" x="8674100" y="3748088"/>
          <p14:tracePt t="9482" x="8691563" y="3730625"/>
          <p14:tracePt t="9490" x="8724900" y="3705225"/>
          <p14:tracePt t="9498" x="8750300" y="3697288"/>
          <p14:tracePt t="9514" x="8767763" y="3679825"/>
          <p14:tracePt t="9522" x="8777288" y="3671888"/>
          <p14:tracePt t="9530" x="8785225" y="3654425"/>
          <p14:tracePt t="9538" x="8802688" y="3629025"/>
          <p14:tracePt t="9546" x="8810625" y="3619500"/>
          <p14:tracePt t="9554" x="8810625" y="3611563"/>
          <p14:tracePt t="9562" x="8810625" y="3594100"/>
          <p14:tracePt t="9570" x="8828088" y="3568700"/>
          <p14:tracePt t="9578" x="8828088" y="3560763"/>
          <p14:tracePt t="9586" x="8828088" y="3543300"/>
          <p14:tracePt t="9594" x="8828088" y="3527425"/>
          <p14:tracePt t="9602" x="8828088" y="3502025"/>
          <p14:tracePt t="9610" x="8836025" y="3484563"/>
          <p14:tracePt t="9618" x="8843963" y="3459163"/>
          <p14:tracePt t="9626" x="8843963" y="3441700"/>
          <p14:tracePt t="9634" x="8843963" y="3416300"/>
          <p14:tracePt t="9642" x="8843963" y="3408363"/>
          <p14:tracePt t="9650" x="8843963" y="3382963"/>
          <p14:tracePt t="9658" x="8843963" y="3365500"/>
          <p14:tracePt t="9666" x="8836025" y="3330575"/>
          <p14:tracePt t="9682" x="8828088" y="3297238"/>
          <p14:tracePt t="9690" x="8818563" y="3297238"/>
          <p14:tracePt t="9698" x="8810625" y="3263900"/>
          <p14:tracePt t="9706" x="8793163" y="3254375"/>
          <p14:tracePt t="9714" x="8793163" y="3246438"/>
          <p14:tracePt t="9722" x="8785225" y="3228975"/>
          <p14:tracePt t="9730" x="8759825" y="3203575"/>
          <p14:tracePt t="9738" x="8750300" y="3203575"/>
          <p14:tracePt t="9746" x="8734425" y="3178175"/>
          <p14:tracePt t="9754" x="8709025" y="3152775"/>
          <p14:tracePt t="9762" x="8699500" y="3152775"/>
          <p14:tracePt t="9770" x="8674100" y="3144838"/>
          <p14:tracePt t="9778" x="8648700" y="3135313"/>
          <p14:tracePt t="9786" x="8623300" y="3119438"/>
          <p14:tracePt t="9794" x="8597900" y="3109913"/>
          <p14:tracePt t="9802" x="8572500" y="3101975"/>
          <p14:tracePt t="9810" x="8539163" y="3101975"/>
          <p14:tracePt t="9818" x="8521700" y="3094038"/>
          <p14:tracePt t="9826" x="8496300" y="3076575"/>
          <p14:tracePt t="9834" x="8478838" y="3076575"/>
          <p14:tracePt t="9842" x="8445500" y="3067050"/>
          <p14:tracePt t="9850" x="8394700" y="3059113"/>
          <p14:tracePt t="9858" x="8369300" y="3059113"/>
          <p14:tracePt t="9866" x="8308975" y="3059113"/>
          <p14:tracePt t="9874" x="8250238" y="3051175"/>
          <p14:tracePt t="9882" x="8189913" y="3033713"/>
          <p14:tracePt t="9890" x="8113713" y="3025775"/>
          <p14:tracePt t="9898" x="8045450" y="3008313"/>
          <p14:tracePt t="9906" x="8004175" y="3008313"/>
          <p14:tracePt t="9914" x="7951788" y="3000375"/>
          <p14:tracePt t="9922" x="7910513" y="3000375"/>
          <p14:tracePt t="9930" x="7885113" y="3000375"/>
          <p14:tracePt t="9938" x="7850188" y="2982913"/>
          <p14:tracePt t="9946" x="7832725" y="2982913"/>
          <p14:tracePt t="9954" x="7807325" y="2982913"/>
          <p14:tracePt t="9962" x="7773988" y="2982913"/>
          <p14:tracePt t="9970" x="7766050" y="2982913"/>
          <p14:tracePt t="9978" x="7748588" y="2982913"/>
          <p14:tracePt t="9986" x="7731125" y="2982913"/>
          <p14:tracePt t="9994" x="7697788" y="2982913"/>
          <p14:tracePt t="10002" x="7680325" y="2990850"/>
          <p14:tracePt t="10010" x="7637463" y="3000375"/>
          <p14:tracePt t="10018" x="7586663" y="3016250"/>
          <p14:tracePt t="10026" x="7578725" y="3025775"/>
          <p14:tracePt t="10034" x="7561263" y="3033713"/>
          <p14:tracePt t="10048" x="7535863" y="3041650"/>
          <p14:tracePt t="10050" x="7527925" y="3051175"/>
          <p14:tracePt t="10066" x="7502525" y="3059113"/>
          <p14:tracePt t="10074" x="7467600" y="3076575"/>
          <p14:tracePt t="10082" x="7434263" y="3084513"/>
          <p14:tracePt t="10090" x="7416800" y="3094038"/>
          <p14:tracePt t="10098" x="7391400" y="3109913"/>
          <p14:tracePt t="10106" x="7366000" y="3119438"/>
          <p14:tracePt t="10114" x="7340600" y="3135313"/>
          <p14:tracePt t="10122" x="7332663" y="3144838"/>
          <p14:tracePt t="10130" x="7323138" y="3144838"/>
          <p14:tracePt t="10138" x="7307263" y="3152775"/>
          <p14:tracePt t="10154" x="7289800" y="3170238"/>
          <p14:tracePt t="10162" x="7289800" y="3178175"/>
          <p14:tracePt t="10178" x="7281863" y="3195638"/>
          <p14:tracePt t="10186" x="7264400" y="3228975"/>
          <p14:tracePt t="10194" x="7264400" y="3246438"/>
          <p14:tracePt t="10202" x="7256463" y="3263900"/>
          <p14:tracePt t="10210" x="7256463" y="3279775"/>
          <p14:tracePt t="10218" x="7256463" y="3289300"/>
          <p14:tracePt t="10226" x="7256463" y="3305175"/>
          <p14:tracePt t="10234" x="7256463" y="3322638"/>
          <p14:tracePt t="10242" x="7256463" y="3340100"/>
          <p14:tracePt t="10250" x="7256463" y="3355975"/>
          <p14:tracePt t="10258" x="7256463" y="3390900"/>
          <p14:tracePt t="10266" x="7272338" y="3408363"/>
          <p14:tracePt t="10274" x="7281863" y="3424238"/>
          <p14:tracePt t="10282" x="7281863" y="3433763"/>
          <p14:tracePt t="10290" x="7307263" y="3441700"/>
          <p14:tracePt t="10298" x="7315200" y="3441700"/>
          <p14:tracePt t="10306" x="7348538" y="3475038"/>
          <p14:tracePt t="10314" x="7358063" y="3484563"/>
          <p14:tracePt t="10322" x="7373938" y="3492500"/>
          <p14:tracePt t="10330" x="7383463" y="3492500"/>
          <p14:tracePt t="10338" x="7408863" y="3509963"/>
          <p14:tracePt t="10354" x="7426325" y="3517900"/>
          <p14:tracePt t="10362" x="7434263" y="3517900"/>
          <p14:tracePt t="10370" x="7442200" y="3527425"/>
          <p14:tracePt t="10378" x="7477125" y="3527425"/>
          <p14:tracePt t="10386" x="7493000" y="3543300"/>
          <p14:tracePt t="10394" x="7527925" y="3552825"/>
          <p14:tracePt t="10402" x="7586663" y="3560763"/>
          <p14:tracePt t="10410" x="7646988" y="3594100"/>
          <p14:tracePt t="10418" x="7680325" y="3594100"/>
          <p14:tracePt t="10426" x="7748588" y="3603625"/>
          <p14:tracePt t="10434" x="7799388" y="3603625"/>
          <p14:tracePt t="10442" x="7850188" y="3611563"/>
          <p14:tracePt t="10450" x="7893050" y="3619500"/>
          <p14:tracePt t="10458" x="7951788" y="3619500"/>
          <p14:tracePt t="10466" x="8012113" y="3629025"/>
          <p14:tracePt t="10474" x="8045450" y="3636963"/>
          <p14:tracePt t="10482" x="8105775" y="3636963"/>
          <p14:tracePt t="10490" x="8131175" y="3636963"/>
          <p14:tracePt t="10498" x="8164513" y="3636963"/>
          <p14:tracePt t="10506" x="8199438" y="3636963"/>
          <p14:tracePt t="10514" x="8215313" y="3636963"/>
          <p14:tracePt t="10522" x="8232775" y="3636963"/>
          <p14:tracePt t="10530" x="8258175" y="3636963"/>
          <p14:tracePt t="10538" x="8283575" y="3636963"/>
          <p14:tracePt t="10546" x="8326438" y="3636963"/>
          <p14:tracePt t="10554" x="8377238" y="3636963"/>
          <p14:tracePt t="10562" x="8420100" y="3636963"/>
          <p14:tracePt t="10570" x="8478838" y="3636963"/>
          <p14:tracePt t="10578" x="8521700" y="3629025"/>
          <p14:tracePt t="10586" x="8547100" y="3629025"/>
          <p14:tracePt t="10594" x="8589963" y="3629025"/>
          <p14:tracePt t="10602" x="8623300" y="3619500"/>
          <p14:tracePt t="10610" x="8666163" y="3619500"/>
          <p14:tracePt t="10618" x="8724900" y="3619500"/>
          <p14:tracePt t="10626" x="8750300" y="3619500"/>
          <p14:tracePt t="10634" x="8793163" y="3619500"/>
          <p14:tracePt t="10642" x="8818563" y="3619500"/>
          <p14:tracePt t="10650" x="8843963" y="3619500"/>
          <p14:tracePt t="10666" x="8869363" y="3619500"/>
          <p14:tracePt t="10674" x="8894763" y="3603625"/>
          <p14:tracePt t="10682" x="8921750" y="3594100"/>
          <p14:tracePt t="10698" x="8947150" y="3586163"/>
          <p14:tracePt t="10706" x="8955088" y="3586163"/>
          <p14:tracePt t="10714" x="8963025" y="3586163"/>
          <p14:tracePt t="10722" x="8963025" y="3578225"/>
          <p14:tracePt t="10730" x="8980488" y="3578225"/>
          <p14:tracePt t="10738" x="8988425" y="3578225"/>
          <p14:tracePt t="10754" x="8997950" y="3578225"/>
          <p14:tracePt t="10762" x="9005888" y="3578225"/>
          <p14:tracePt t="10770" x="9013825" y="3578225"/>
          <p14:tracePt t="10778" x="9031288" y="3578225"/>
          <p14:tracePt t="10786" x="9039225" y="3578225"/>
          <p14:tracePt t="10794" x="9048750" y="3578225"/>
          <p14:tracePt t="31290" x="9031288" y="3578225"/>
          <p14:tracePt t="31298" x="9013825" y="3578225"/>
          <p14:tracePt t="31306" x="9005888" y="3586163"/>
          <p14:tracePt t="31314" x="8988425" y="3603625"/>
          <p14:tracePt t="31322" x="8972550" y="3611563"/>
          <p14:tracePt t="31330" x="8947150" y="3619500"/>
          <p14:tracePt t="31346" x="8937625" y="3619500"/>
          <p14:tracePt t="31354" x="8929688" y="3629025"/>
          <p14:tracePt t="31362" x="8904288" y="3636963"/>
          <p14:tracePt t="31370" x="8904288" y="3646488"/>
          <p14:tracePt t="31378" x="8886825" y="3646488"/>
          <p14:tracePt t="31386" x="8869363" y="3662363"/>
          <p14:tracePt t="31394" x="8869363" y="3671888"/>
          <p14:tracePt t="31402" x="8861425" y="3679825"/>
          <p14:tracePt t="31410" x="8853488" y="3679825"/>
          <p14:tracePt t="31418" x="8843963" y="3687763"/>
          <p14:tracePt t="31426" x="8828088" y="3705225"/>
          <p14:tracePt t="31434" x="8802688" y="3713163"/>
          <p14:tracePt t="31442" x="8759825" y="3730625"/>
          <p14:tracePt t="31450" x="8724900" y="3748088"/>
          <p14:tracePt t="31458" x="8691563" y="3756025"/>
          <p14:tracePt t="31466" x="8640763" y="3763963"/>
          <p14:tracePt t="31474" x="8597900" y="3781425"/>
          <p14:tracePt t="31482" x="8555038" y="3781425"/>
          <p14:tracePt t="31490" x="8504238" y="3790950"/>
          <p14:tracePt t="31498" x="8462963" y="3798888"/>
          <p14:tracePt t="31506" x="8435975" y="3798888"/>
          <p14:tracePt t="31514" x="8402638" y="3806825"/>
          <p14:tracePt t="31522" x="8394700" y="3816350"/>
          <p14:tracePt t="31530" x="8377238" y="3824288"/>
          <p14:tracePt t="31538" x="8343900" y="3824288"/>
          <p14:tracePt t="31546" x="8334375" y="3824288"/>
          <p14:tracePt t="31554" x="8326438" y="3824288"/>
          <p14:tracePt t="31562" x="8291513" y="3824288"/>
          <p14:tracePt t="31570" x="8283575" y="3824288"/>
          <p14:tracePt t="31578" x="8275638" y="3824288"/>
          <p14:tracePt t="31586" x="8266113" y="3824288"/>
          <p14:tracePt t="31626" x="8258175" y="3824288"/>
          <p14:tracePt t="31634" x="8240713" y="3824288"/>
          <p14:tracePt t="31642" x="8232775" y="3824288"/>
          <p14:tracePt t="31650" x="8224838" y="3824288"/>
          <p14:tracePt t="31658" x="8199438" y="3816350"/>
          <p14:tracePt t="31666" x="8174038" y="3806825"/>
          <p14:tracePt t="31674" x="8139113" y="3798888"/>
          <p14:tracePt t="31682" x="8113713" y="3790950"/>
          <p14:tracePt t="31690" x="8080375" y="3790950"/>
          <p14:tracePt t="31698" x="8070850" y="3781425"/>
          <p14:tracePt t="31714" x="8045450" y="3773488"/>
          <p14:tracePt t="31722" x="8037513" y="3773488"/>
          <p14:tracePt t="31738" x="8020050" y="3773488"/>
          <p14:tracePt t="31746" x="8004175" y="3763963"/>
          <p14:tracePt t="31754" x="8004175" y="3756025"/>
          <p14:tracePt t="31770" x="7994650" y="3756025"/>
          <p14:tracePt t="31778" x="7986713" y="3756025"/>
          <p14:tracePt t="31786" x="7977188" y="3756025"/>
          <p14:tracePt t="31794" x="7969250" y="3756025"/>
          <p14:tracePt t="31802" x="7951788" y="3756025"/>
          <p14:tracePt t="31810" x="7943850" y="3756025"/>
          <p14:tracePt t="31818" x="7918450" y="3748088"/>
          <p14:tracePt t="31826" x="7875588" y="3738563"/>
          <p14:tracePt t="31834" x="7850188" y="3738563"/>
          <p14:tracePt t="31842" x="7816850" y="3738563"/>
          <p14:tracePt t="31850" x="7799388" y="3722688"/>
          <p14:tracePt t="31858" x="7781925" y="3722688"/>
          <p14:tracePt t="31866" x="7756525" y="3713163"/>
          <p14:tracePt t="31874" x="7748588" y="3705225"/>
          <p14:tracePt t="31882" x="7740650" y="3705225"/>
          <p14:tracePt t="31890" x="7723188" y="3697288"/>
          <p14:tracePt t="31906" x="7705725" y="3687763"/>
          <p14:tracePt t="31914" x="7688263" y="3687763"/>
          <p14:tracePt t="31922" x="7680325" y="3679825"/>
          <p14:tracePt t="31930" x="7672388" y="3679825"/>
          <p14:tracePt t="31938" x="7654925" y="3679825"/>
          <p14:tracePt t="31954" x="7646988" y="3679825"/>
          <p14:tracePt t="31962" x="7629525" y="3679825"/>
          <p14:tracePt t="31970" x="7612063" y="3679825"/>
          <p14:tracePt t="31978" x="7604125" y="3679825"/>
          <p14:tracePt t="31986" x="7578725" y="3679825"/>
          <p14:tracePt t="31994" x="7561263" y="3679825"/>
          <p14:tracePt t="32002" x="7553325" y="3679825"/>
          <p14:tracePt t="32010" x="7545388" y="3679825"/>
          <p14:tracePt t="32018" x="7527925" y="3679825"/>
          <p14:tracePt t="32026" x="7510463" y="3671888"/>
          <p14:tracePt t="32034" x="7485063" y="3671888"/>
          <p14:tracePt t="32056" x="7442200" y="3662363"/>
          <p14:tracePt t="32058" x="7408863" y="3646488"/>
          <p14:tracePt t="32066" x="7391400" y="3646488"/>
          <p14:tracePt t="32074" x="7348538" y="3636963"/>
          <p14:tracePt t="32082" x="7323138" y="3636963"/>
          <p14:tracePt t="32090" x="7315200" y="3636963"/>
          <p14:tracePt t="32098" x="7297738" y="3636963"/>
          <p14:tracePt t="32106" x="7289800" y="3636963"/>
          <p14:tracePt t="32114" x="7272338" y="3636963"/>
          <p14:tracePt t="32122" x="7246938" y="3636963"/>
          <p14:tracePt t="32130" x="7239000" y="3636963"/>
          <p14:tracePt t="32138" x="7213600" y="3636963"/>
          <p14:tracePt t="32146" x="7178675" y="3636963"/>
          <p14:tracePt t="32154" x="7170738" y="3636963"/>
          <p14:tracePt t="32162" x="7162800" y="3636963"/>
          <p14:tracePt t="32170" x="7145338" y="3636963"/>
          <p14:tracePt t="32178" x="7137400" y="3636963"/>
          <p14:tracePt t="32186" x="7127875" y="3636963"/>
          <p14:tracePt t="32194" x="7119938" y="3629025"/>
          <p14:tracePt t="32210" x="7112000" y="3629025"/>
          <p14:tracePt t="32226" x="7102475" y="3629025"/>
          <p14:tracePt t="32250" x="7077075" y="3629025"/>
          <p14:tracePt t="32266" x="7043738" y="3611563"/>
          <p14:tracePt t="32282" x="7026275" y="3611563"/>
          <p14:tracePt t="32290" x="7008813" y="3611563"/>
          <p14:tracePt t="32298" x="6992938" y="3611563"/>
          <p14:tracePt t="32306" x="6975475" y="3611563"/>
          <p14:tracePt t="32314" x="6958013" y="3611563"/>
          <p14:tracePt t="32322" x="6950075" y="3611563"/>
          <p14:tracePt t="32330" x="6942138" y="3611563"/>
          <p14:tracePt t="32338" x="6932613" y="3611563"/>
          <p14:tracePt t="32378" x="6924675" y="3611563"/>
          <p14:tracePt t="32410" x="6915150" y="3619500"/>
          <p14:tracePt t="32426" x="6899275" y="3636963"/>
          <p14:tracePt t="32434" x="6889750" y="3654425"/>
          <p14:tracePt t="32442" x="6881813" y="3662363"/>
          <p14:tracePt t="32450" x="6864350" y="3679825"/>
          <p14:tracePt t="32458" x="6856413" y="3687763"/>
          <p14:tracePt t="32466" x="6848475" y="3705225"/>
          <p14:tracePt t="32482" x="6848475" y="3713163"/>
          <p14:tracePt t="32490" x="6831013" y="3730625"/>
          <p14:tracePt t="32498" x="6831013" y="3738563"/>
          <p14:tracePt t="32506" x="6831013" y="3748088"/>
          <p14:tracePt t="32514" x="6831013" y="3756025"/>
          <p14:tracePt t="32538" x="6831013" y="3773488"/>
          <p14:tracePt t="32546" x="6831013" y="3781425"/>
          <p14:tracePt t="32554" x="6838950" y="3790950"/>
          <p14:tracePt t="32562" x="6838950" y="3798888"/>
          <p14:tracePt t="32570" x="6848475" y="3816350"/>
          <p14:tracePt t="32578" x="6856413" y="3816350"/>
          <p14:tracePt t="32586" x="6856413" y="3832225"/>
          <p14:tracePt t="32594" x="6864350" y="3832225"/>
          <p14:tracePt t="32602" x="6864350" y="3841750"/>
          <p14:tracePt t="32610" x="6873875" y="3867150"/>
          <p14:tracePt t="32626" x="6881813" y="3867150"/>
          <p14:tracePt t="32634" x="6889750" y="3867150"/>
          <p14:tracePt t="32642" x="6899275" y="3875088"/>
          <p14:tracePt t="32658" x="6915150" y="3875088"/>
          <p14:tracePt t="32666" x="6924675" y="3875088"/>
          <p14:tracePt t="32674" x="6924675" y="3883025"/>
          <p14:tracePt t="32682" x="6950075" y="3883025"/>
          <p14:tracePt t="32698" x="6983413" y="3883025"/>
          <p14:tracePt t="32706" x="6992938" y="3883025"/>
          <p14:tracePt t="32714" x="7018338" y="3883025"/>
          <p14:tracePt t="32722" x="7034213" y="3883025"/>
          <p14:tracePt t="32730" x="7051675" y="3883025"/>
          <p14:tracePt t="32738" x="7059613" y="3883025"/>
          <p14:tracePt t="32746" x="7069138" y="3892550"/>
          <p14:tracePt t="32770" x="7112000" y="3900488"/>
          <p14:tracePt t="32786" x="7145338" y="3900488"/>
          <p14:tracePt t="32802" x="7162800" y="3900488"/>
          <p14:tracePt t="32810" x="7170738" y="3900488"/>
          <p14:tracePt t="32818" x="7196138" y="3900488"/>
          <p14:tracePt t="32826" x="7204075" y="3900488"/>
          <p14:tracePt t="32834" x="7213600" y="3908425"/>
          <p14:tracePt t="32842" x="7239000" y="3917950"/>
          <p14:tracePt t="32850" x="7256463" y="3917950"/>
          <p14:tracePt t="32858" x="7289800" y="3917950"/>
          <p14:tracePt t="32866" x="7323138" y="3935413"/>
          <p14:tracePt t="32874" x="7332663" y="3935413"/>
          <p14:tracePt t="32882" x="7366000" y="3935413"/>
          <p14:tracePt t="32890" x="7400925" y="3935413"/>
          <p14:tracePt t="32898" x="7426325" y="3943350"/>
          <p14:tracePt t="32906" x="7442200" y="3951288"/>
          <p14:tracePt t="32914" x="7451725" y="3951288"/>
          <p14:tracePt t="32922" x="7459663" y="3951288"/>
          <p14:tracePt t="32930" x="7477125" y="3960813"/>
          <p14:tracePt t="32938" x="7485063" y="3960813"/>
          <p14:tracePt t="32946" x="7510463" y="3968750"/>
          <p14:tracePt t="32954" x="7518400" y="3968750"/>
          <p14:tracePt t="32962" x="7527925" y="3968750"/>
          <p14:tracePt t="32970" x="7535863" y="3968750"/>
          <p14:tracePt t="32978" x="7545388" y="3968750"/>
          <p14:tracePt t="32986" x="7553325" y="3968750"/>
          <p14:tracePt t="32994" x="7561263" y="3968750"/>
          <p14:tracePt t="33002" x="7570788" y="3968750"/>
          <p14:tracePt t="33042" x="7578725" y="3968750"/>
          <p14:tracePt t="33050" x="7586663" y="3968750"/>
          <p14:tracePt t="33058" x="7596188" y="3968750"/>
          <p14:tracePt t="33066" x="7604125" y="3960813"/>
          <p14:tracePt t="33074" x="7604125" y="3951288"/>
          <p14:tracePt t="33082" x="7612063" y="3951288"/>
          <p14:tracePt t="33098" x="7621588" y="3935413"/>
          <p14:tracePt t="33106" x="7637463" y="3917950"/>
          <p14:tracePt t="33122" x="7637463" y="3908425"/>
          <p14:tracePt t="33130" x="7637463" y="3900488"/>
          <p14:tracePt t="33138" x="7646988" y="3892550"/>
          <p14:tracePt t="33154" x="7646988" y="3883025"/>
          <p14:tracePt t="33162" x="7646988" y="3875088"/>
          <p14:tracePt t="33178" x="7646988" y="3857625"/>
          <p14:tracePt t="33186" x="7654925" y="3849688"/>
          <p14:tracePt t="33226" x="7654925" y="3841750"/>
          <p14:tracePt t="33234" x="7654925" y="3824288"/>
          <p14:tracePt t="33250" x="7637463" y="3816350"/>
          <p14:tracePt t="33258" x="7629525" y="3806825"/>
          <p14:tracePt t="33290" x="7629525" y="3790950"/>
          <p14:tracePt t="33298" x="7621588" y="3790950"/>
          <p14:tracePt t="33314" x="7621588" y="3781425"/>
          <p14:tracePt t="33322" x="7621588" y="3773488"/>
          <p14:tracePt t="33330" x="7612063" y="3756025"/>
          <p14:tracePt t="33338" x="7604125" y="3756025"/>
          <p14:tracePt t="33346" x="7604125" y="3748088"/>
          <p14:tracePt t="33354" x="7596188" y="3738563"/>
          <p14:tracePt t="33362" x="7586663" y="3738563"/>
          <p14:tracePt t="33370" x="7578725" y="3722688"/>
          <p14:tracePt t="33378" x="7570788" y="3713163"/>
          <p14:tracePt t="33394" x="7561263" y="3697288"/>
          <p14:tracePt t="33402" x="7553325" y="3687763"/>
          <p14:tracePt t="33426" x="7545388" y="3671888"/>
          <p14:tracePt t="33434" x="7527925" y="3662363"/>
          <p14:tracePt t="33442" x="7518400" y="3646488"/>
          <p14:tracePt t="33450" x="7502525" y="3646488"/>
          <p14:tracePt t="33458" x="7493000" y="3636963"/>
          <p14:tracePt t="33474" x="7477125" y="3636963"/>
          <p14:tracePt t="33482" x="7467600" y="3629025"/>
          <p14:tracePt t="33506" x="7451725" y="3619500"/>
          <p14:tracePt t="33522" x="7434263" y="3619500"/>
          <p14:tracePt t="33530" x="7426325" y="3619500"/>
          <p14:tracePt t="33538" x="7400925" y="3619500"/>
          <p14:tracePt t="33546" x="7366000" y="3619500"/>
          <p14:tracePt t="33554" x="7348538" y="3619500"/>
          <p14:tracePt t="33562" x="7315200" y="3619500"/>
          <p14:tracePt t="33570" x="7272338" y="3603625"/>
          <p14:tracePt t="33578" x="7239000" y="3603625"/>
          <p14:tracePt t="33586" x="7213600" y="3603625"/>
          <p14:tracePt t="33594" x="7188200" y="3603625"/>
          <p14:tracePt t="33602" x="7170738" y="3603625"/>
          <p14:tracePt t="33610" x="7153275" y="3603625"/>
          <p14:tracePt t="33634" x="7137400" y="3603625"/>
          <p14:tracePt t="33650" x="7127875" y="3603625"/>
          <p14:tracePt t="33658" x="7102475" y="3603625"/>
          <p14:tracePt t="33674" x="7069138" y="3603625"/>
          <p14:tracePt t="33682" x="7051675" y="3603625"/>
          <p14:tracePt t="33690" x="7008813" y="3603625"/>
          <p14:tracePt t="33698" x="6975475" y="3611563"/>
          <p14:tracePt t="33706" x="6932613" y="3611563"/>
          <p14:tracePt t="33714" x="6915150" y="3619500"/>
          <p14:tracePt t="33722" x="6889750" y="3619500"/>
          <p14:tracePt t="33730" x="6873875" y="3619500"/>
          <p14:tracePt t="33738" x="6856413" y="3629025"/>
          <p14:tracePt t="33786" x="6848475" y="3629025"/>
          <p14:tracePt t="33794" x="6838950" y="3636963"/>
          <p14:tracePt t="33810" x="6831013" y="3646488"/>
          <p14:tracePt t="33826" x="6813550" y="3654425"/>
          <p14:tracePt t="33834" x="6805613" y="3662363"/>
          <p14:tracePt t="33842" x="6805613" y="3671888"/>
          <p14:tracePt t="33850" x="6788150" y="3687763"/>
          <p14:tracePt t="33858" x="6780213" y="3697288"/>
          <p14:tracePt t="33866" x="6770688" y="3713163"/>
          <p14:tracePt t="33882" x="6762750" y="3738563"/>
          <p14:tracePt t="33890" x="6754813" y="3756025"/>
          <p14:tracePt t="33898" x="6754813" y="3763963"/>
          <p14:tracePt t="33906" x="6745288" y="3781425"/>
          <p14:tracePt t="33914" x="6745288" y="3790950"/>
          <p14:tracePt t="33938" x="6745288" y="3806825"/>
          <p14:tracePt t="33946" x="6745288" y="3816350"/>
          <p14:tracePt t="33954" x="6745288" y="3824288"/>
          <p14:tracePt t="33962" x="6754813" y="3824288"/>
          <p14:tracePt t="33970" x="6762750" y="3832225"/>
          <p14:tracePt t="33986" x="6780213" y="3841750"/>
          <p14:tracePt t="33994" x="6797675" y="3857625"/>
          <p14:tracePt t="34010" x="6813550" y="3857625"/>
          <p14:tracePt t="34018" x="6823075" y="3867150"/>
          <p14:tracePt t="34026" x="6831013" y="3867150"/>
          <p14:tracePt t="34034" x="6856413" y="3867150"/>
          <p14:tracePt t="34052" x="6899275" y="3883025"/>
          <p14:tracePt t="34058" x="6915150" y="3883025"/>
          <p14:tracePt t="34066" x="6932613" y="3883025"/>
          <p14:tracePt t="34074" x="6942138" y="3883025"/>
          <p14:tracePt t="34082" x="6942138" y="3892550"/>
          <p14:tracePt t="34090" x="6950075" y="3892550"/>
          <p14:tracePt t="34098" x="6958013" y="3892550"/>
          <p14:tracePt t="34114" x="6967538" y="3892550"/>
          <p14:tracePt t="34122" x="6983413" y="3892550"/>
          <p14:tracePt t="34130" x="6992938" y="3892550"/>
          <p14:tracePt t="34138" x="7000875" y="3892550"/>
          <p14:tracePt t="34146" x="7026275" y="3892550"/>
          <p14:tracePt t="34154" x="7034213" y="3892550"/>
          <p14:tracePt t="34162" x="7059613" y="3892550"/>
          <p14:tracePt t="34170" x="7094538" y="3892550"/>
          <p14:tracePt t="34177" x="7119938" y="3892550"/>
          <p14:tracePt t="34186" x="7145338" y="3892550"/>
          <p14:tracePt t="34194" x="7178675" y="3892550"/>
          <p14:tracePt t="34202" x="7196138" y="3892550"/>
          <p14:tracePt t="34210" x="7239000" y="3900488"/>
          <p14:tracePt t="34218" x="7272338" y="3900488"/>
          <p14:tracePt t="34226" x="7289800" y="3900488"/>
          <p14:tracePt t="34234" x="7315200" y="3900488"/>
          <p14:tracePt t="34242" x="7340600" y="3900488"/>
          <p14:tracePt t="34266" x="7348538" y="3900488"/>
          <p14:tracePt t="34274" x="7358063" y="3900488"/>
          <p14:tracePt t="34282" x="7366000" y="3900488"/>
          <p14:tracePt t="34290" x="7373938" y="3900488"/>
          <p14:tracePt t="34298" x="7391400" y="3900488"/>
          <p14:tracePt t="34306" x="7408863" y="3900488"/>
          <p14:tracePt t="34314" x="7416800" y="3900488"/>
          <p14:tracePt t="34322" x="7434263" y="3900488"/>
          <p14:tracePt t="34330" x="7467600" y="3900488"/>
          <p14:tracePt t="34346" x="7485063" y="3900488"/>
          <p14:tracePt t="34354" x="7510463" y="3900488"/>
          <p14:tracePt t="34362" x="7527925" y="3908425"/>
          <p14:tracePt t="34370" x="7535863" y="3908425"/>
          <p14:tracePt t="34378" x="7553325" y="3908425"/>
          <p14:tracePt t="34394" x="7578725" y="3917950"/>
          <p14:tracePt t="34418" x="7586663" y="3917950"/>
          <p14:tracePt t="34426" x="7604125" y="3917950"/>
          <p14:tracePt t="34442" x="7621588" y="3925888"/>
          <p14:tracePt t="34450" x="7637463" y="3925888"/>
          <p14:tracePt t="34458" x="7646988" y="3925888"/>
          <p14:tracePt t="34466" x="7672388" y="3925888"/>
          <p14:tracePt t="34474" x="7680325" y="3925888"/>
          <p14:tracePt t="34482" x="7688263" y="3925888"/>
          <p14:tracePt t="34490" x="7715250" y="3925888"/>
          <p14:tracePt t="34498" x="7723188" y="3925888"/>
          <p14:tracePt t="34506" x="7748588" y="3925888"/>
          <p14:tracePt t="34514" x="7756525" y="3925888"/>
          <p14:tracePt t="34522" x="7773988" y="3925888"/>
          <p14:tracePt t="34586" x="7781925" y="3925888"/>
          <p14:tracePt t="34602" x="7791450" y="3925888"/>
          <p14:tracePt t="34610" x="7807325" y="3925888"/>
          <p14:tracePt t="34626" x="7816850" y="3925888"/>
          <p14:tracePt t="34858" x="7824788" y="3935413"/>
          <p14:tracePt t="37394" x="7832725" y="3935413"/>
          <p14:tracePt t="37402" x="7850188" y="3935413"/>
          <p14:tracePt t="37410" x="7867650" y="3935413"/>
          <p14:tracePt t="37442" x="7867650" y="3925888"/>
          <p14:tracePt t="37458" x="7885113" y="3917950"/>
          <p14:tracePt t="37658" x="7893050" y="3908425"/>
          <p14:tracePt t="37690" x="7893050" y="3900488"/>
          <p14:tracePt t="37714" x="7900988" y="3900488"/>
          <p14:tracePt t="37722" x="7910513" y="3900488"/>
          <p14:tracePt t="37730" x="7918450" y="3892550"/>
          <p14:tracePt t="37738" x="7926388" y="3883025"/>
          <p14:tracePt t="37746" x="7935913" y="3883025"/>
          <p14:tracePt t="37754" x="7943850" y="3883025"/>
          <p14:tracePt t="37762" x="7951788" y="3883025"/>
          <p14:tracePt t="37770" x="7977188" y="3867150"/>
          <p14:tracePt t="37786" x="8020050" y="3849688"/>
          <p14:tracePt t="37802" x="8029575" y="3849688"/>
          <p14:tracePt t="37810" x="8037513" y="3841750"/>
          <p14:tracePt t="50258" x="8012113" y="3841750"/>
          <p14:tracePt t="50266" x="7977188" y="3867150"/>
          <p14:tracePt t="50273" x="7961313" y="3875088"/>
          <p14:tracePt t="50626" x="7935913" y="3883025"/>
          <p14:tracePt t="50634" x="7918450" y="3900488"/>
          <p14:tracePt t="50649" x="7910513" y="3900488"/>
          <p14:tracePt t="50657" x="7893050" y="3908425"/>
          <p14:tracePt t="50665" x="7867650" y="3908425"/>
          <p14:tracePt t="50681" x="7859713" y="3908425"/>
          <p14:tracePt t="50689" x="7824788" y="3925888"/>
          <p14:tracePt t="50697" x="7824788" y="3935413"/>
          <p14:tracePt t="50714" x="7816850" y="3935413"/>
          <p14:tracePt t="50730" x="7799388" y="3943350"/>
          <p14:tracePt t="50738" x="7781925" y="3943350"/>
          <p14:tracePt t="50746" x="7748588" y="3943350"/>
          <p14:tracePt t="50753" x="7731125" y="3943350"/>
          <p14:tracePt t="50761" x="7705725" y="3943350"/>
          <p14:tracePt t="50769" x="7662863" y="3943350"/>
          <p14:tracePt t="50778" x="7604125" y="3943350"/>
          <p14:tracePt t="50786" x="7518400" y="3917950"/>
          <p14:tracePt t="50793" x="7416800" y="3892550"/>
          <p14:tracePt t="50801" x="7348538" y="3875088"/>
          <p14:tracePt t="50810" x="7264400" y="3849688"/>
          <p14:tracePt t="50817" x="7213600" y="3824288"/>
          <p14:tracePt t="50826" x="7153275" y="3824288"/>
          <p14:tracePt t="50834" x="7145338" y="3816350"/>
          <p14:tracePt t="50841" x="7119938" y="3816350"/>
          <p14:tracePt t="50849" x="7102475" y="3806825"/>
          <p14:tracePt t="50858" x="7094538" y="3806825"/>
          <p14:tracePt t="50865" x="7077075" y="3790950"/>
          <p14:tracePt t="50897" x="7069138" y="3790950"/>
          <p14:tracePt t="50905" x="7059613" y="3790950"/>
          <p14:tracePt t="50922" x="7043738" y="3790950"/>
          <p14:tracePt t="50930" x="7034213" y="3790950"/>
          <p14:tracePt t="50938" x="7026275" y="3790950"/>
          <p14:tracePt t="50945" x="7018338" y="3790950"/>
          <p14:tracePt t="50954" x="7008813" y="3790950"/>
          <p14:tracePt t="51001" x="6992938" y="3790950"/>
          <p14:tracePt t="51026" x="6983413" y="3790950"/>
          <p14:tracePt t="51034" x="6975475" y="3790950"/>
          <p14:tracePt t="51058" x="6958013" y="3790950"/>
          <p14:tracePt t="51074" x="6950075" y="3798888"/>
          <p14:tracePt t="51106" x="6932613" y="3806825"/>
          <p14:tracePt t="51114" x="6924675" y="3806825"/>
          <p14:tracePt t="51122" x="6915150" y="3816350"/>
          <p14:tracePt t="51138" x="6907213" y="3824288"/>
          <p14:tracePt t="51145" x="6907213" y="3832225"/>
          <p14:tracePt t="51178" x="6899275" y="3849688"/>
          <p14:tracePt t="51185" x="6889750" y="3849688"/>
          <p14:tracePt t="51193" x="6881813" y="3857625"/>
          <p14:tracePt t="51241" x="6873875" y="3867150"/>
          <p14:tracePt t="51250" x="6873875" y="3875088"/>
          <p14:tracePt t="51266" x="6873875" y="3883025"/>
          <p14:tracePt t="51274" x="6856413" y="3892550"/>
          <p14:tracePt t="51298" x="6856413" y="3908425"/>
          <p14:tracePt t="51306" x="6856413" y="3917950"/>
          <p14:tracePt t="51330" x="6856413" y="3925888"/>
          <p14:tracePt t="51354" x="6856413" y="3935413"/>
          <p14:tracePt t="51362" x="6856413" y="3943350"/>
          <p14:tracePt t="51369" x="6856413" y="3951288"/>
          <p14:tracePt t="51377" x="6856413" y="3968750"/>
          <p14:tracePt t="51385" x="6856413" y="3976688"/>
          <p14:tracePt t="51393" x="6856413" y="3986213"/>
          <p14:tracePt t="51401" x="6856413" y="3994150"/>
          <p14:tracePt t="51409" x="6856413" y="4011613"/>
          <p14:tracePt t="51426" x="6856413" y="4037013"/>
          <p14:tracePt t="51433" x="6864350" y="4037013"/>
          <p14:tracePt t="51441" x="6864350" y="4044950"/>
          <p14:tracePt t="51450" x="6873875" y="4062413"/>
          <p14:tracePt t="51473" x="6889750" y="4087813"/>
          <p14:tracePt t="51481" x="6899275" y="4087813"/>
          <p14:tracePt t="51489" x="6907213" y="4105275"/>
          <p14:tracePt t="51497" x="6915150" y="4130675"/>
          <p14:tracePt t="51506" x="6942138" y="4156075"/>
          <p14:tracePt t="51513" x="6950075" y="4156075"/>
          <p14:tracePt t="51522" x="6967538" y="4164013"/>
          <p14:tracePt t="51529" x="6967538" y="4171950"/>
          <p14:tracePt t="51537" x="6983413" y="4171950"/>
          <p14:tracePt t="51554" x="6992938" y="4181475"/>
          <p14:tracePt t="51561" x="7008813" y="4189413"/>
          <p14:tracePt t="51570" x="7018338" y="4197350"/>
          <p14:tracePt t="51578" x="7018338" y="4206875"/>
          <p14:tracePt t="51585" x="7034213" y="4214813"/>
          <p14:tracePt t="51593" x="7059613" y="4224338"/>
          <p14:tracePt t="51602" x="7085013" y="4232275"/>
          <p14:tracePt t="51609" x="7112000" y="4232275"/>
          <p14:tracePt t="51618" x="7145338" y="4240213"/>
          <p14:tracePt t="51625" x="7204075" y="4240213"/>
          <p14:tracePt t="51634" x="7213600" y="4257675"/>
          <p14:tracePt t="51641" x="7264400" y="4275138"/>
          <p14:tracePt t="51650" x="7281863" y="4275138"/>
          <p14:tracePt t="51658" x="7315200" y="4283075"/>
          <p14:tracePt t="51665" x="7348538" y="4283075"/>
          <p14:tracePt t="51673" x="7358063" y="4283075"/>
          <p14:tracePt t="51698" x="7373938" y="4283075"/>
          <p14:tracePt t="51706" x="7383463" y="4283075"/>
          <p14:tracePt t="51730" x="7408863" y="4283075"/>
          <p14:tracePt t="51753" x="7426325" y="4283075"/>
          <p14:tracePt t="51761" x="7442200" y="4283075"/>
          <p14:tracePt t="51778" x="7459663" y="4283075"/>
          <p14:tracePt t="51786" x="7493000" y="4283075"/>
          <p14:tracePt t="51793" x="7518400" y="4283075"/>
          <p14:tracePt t="51802" x="7535863" y="4283075"/>
          <p14:tracePt t="51810" x="7570788" y="4283075"/>
          <p14:tracePt t="51817" x="7586663" y="4283075"/>
          <p14:tracePt t="51826" x="7604125" y="4283075"/>
          <p14:tracePt t="51833" x="7621588" y="4265613"/>
          <p14:tracePt t="51842" x="7637463" y="4257675"/>
          <p14:tracePt t="51858" x="7662863" y="4249738"/>
          <p14:tracePt t="51865" x="7672388" y="4249738"/>
          <p14:tracePt t="51873" x="7680325" y="4249738"/>
          <p14:tracePt t="51881" x="7705725" y="4240213"/>
          <p14:tracePt t="51889" x="7715250" y="4232275"/>
          <p14:tracePt t="51898" x="7715250" y="4224338"/>
          <p14:tracePt t="51905" x="7723188" y="4224338"/>
          <p14:tracePt t="51914" x="7731125" y="4214813"/>
          <p14:tracePt t="51922" x="7740650" y="4197350"/>
          <p14:tracePt t="51930" x="7756525" y="4189413"/>
          <p14:tracePt t="51945" x="7766050" y="4164013"/>
          <p14:tracePt t="51953" x="7781925" y="4146550"/>
          <p14:tracePt t="51962" x="7791450" y="4138613"/>
          <p14:tracePt t="51970" x="7791450" y="4130675"/>
          <p14:tracePt t="51977" x="7791450" y="4121150"/>
          <p14:tracePt t="51993" x="7791450" y="4113213"/>
          <p14:tracePt t="52010" x="7791450" y="4105275"/>
          <p14:tracePt t="52026" x="7791450" y="4095750"/>
          <p14:tracePt t="52033" x="7791450" y="4087813"/>
          <p14:tracePt t="52053" x="7791450" y="4079875"/>
          <p14:tracePt t="52057" x="7791450" y="4070350"/>
          <p14:tracePt t="52065" x="7773988" y="4062413"/>
          <p14:tracePt t="52073" x="7740650" y="4052888"/>
          <p14:tracePt t="52082" x="7705725" y="4044950"/>
          <p14:tracePt t="52089" x="7662863" y="4019550"/>
          <p14:tracePt t="52097" x="7637463" y="4011613"/>
          <p14:tracePt t="52105" x="7596188" y="4002088"/>
          <p14:tracePt t="52114" x="7561263" y="3994150"/>
          <p14:tracePt t="52121" x="7527925" y="3976688"/>
          <p14:tracePt t="52129" x="7493000" y="3968750"/>
          <p14:tracePt t="52138" x="7459663" y="3960813"/>
          <p14:tracePt t="52146" x="7426325" y="3951288"/>
          <p14:tracePt t="52161" x="7391400" y="3935413"/>
          <p14:tracePt t="52178" x="7366000" y="3935413"/>
          <p14:tracePt t="52185" x="7348538" y="3935413"/>
          <p14:tracePt t="52201" x="7332663" y="3935413"/>
          <p14:tracePt t="52209" x="7323138" y="3935413"/>
          <p14:tracePt t="52217" x="7307263" y="3935413"/>
          <p14:tracePt t="52226" x="7289800" y="3935413"/>
          <p14:tracePt t="52241" x="7281863" y="3935413"/>
          <p14:tracePt t="52249" x="7264400" y="3935413"/>
          <p14:tracePt t="52257" x="7256463" y="3935413"/>
          <p14:tracePt t="52274" x="7246938" y="3935413"/>
          <p14:tracePt t="52281" x="7239000" y="3935413"/>
          <p14:tracePt t="52290" x="7229475" y="3935413"/>
          <p14:tracePt t="52297" x="7213600" y="3935413"/>
          <p14:tracePt t="52305" x="7204075" y="3935413"/>
          <p14:tracePt t="52313" x="7196138" y="3935413"/>
          <p14:tracePt t="52321" x="7188200" y="3935413"/>
          <p14:tracePt t="52329" x="7170738" y="3935413"/>
          <p14:tracePt t="52338" x="7162800" y="3935413"/>
          <p14:tracePt t="52353" x="7145338" y="3935413"/>
          <p14:tracePt t="52362" x="7127875" y="3935413"/>
          <p14:tracePt t="52370" x="7112000" y="3935413"/>
          <p14:tracePt t="52378" x="7102475" y="3935413"/>
          <p14:tracePt t="52385" x="7085013" y="3943350"/>
          <p14:tracePt t="52402" x="7077075" y="3943350"/>
          <p14:tracePt t="52410" x="7069138" y="3951288"/>
          <p14:tracePt t="52433" x="7051675" y="3960813"/>
          <p14:tracePt t="52465" x="7043738" y="3960813"/>
          <p14:tracePt t="52514" x="7034213" y="3976688"/>
          <p14:tracePt t="52521" x="7018338" y="3986213"/>
          <p14:tracePt t="52529" x="7008813" y="3994150"/>
          <p14:tracePt t="52561" x="7008813" y="4002088"/>
          <p14:tracePt t="52577" x="7000875" y="4011613"/>
          <p14:tracePt t="52585" x="6992938" y="4011613"/>
          <p14:tracePt t="52594" x="6992938" y="4019550"/>
          <p14:tracePt t="52601" x="6992938" y="4027488"/>
          <p14:tracePt t="52617" x="6992938" y="4037013"/>
          <p14:tracePt t="52625" x="6992938" y="4044950"/>
          <p14:tracePt t="52633" x="6992938" y="4052888"/>
          <p14:tracePt t="52641" x="6992938" y="4062413"/>
          <p14:tracePt t="52657" x="6992938" y="4070350"/>
          <p14:tracePt t="52666" x="6992938" y="4079875"/>
          <p14:tracePt t="52674" x="6992938" y="4087813"/>
          <p14:tracePt t="52690" x="6992938" y="4105275"/>
          <p14:tracePt t="52714" x="6992938" y="4121150"/>
          <p14:tracePt t="52738" x="7000875" y="4130675"/>
          <p14:tracePt t="52745" x="7018338" y="4138613"/>
          <p14:tracePt t="52753" x="7018338" y="4146550"/>
          <p14:tracePt t="52762" x="7026275" y="4146550"/>
          <p14:tracePt t="52777" x="7043738" y="4164013"/>
          <p14:tracePt t="52785" x="7051675" y="4164013"/>
          <p14:tracePt t="52793" x="7059613" y="4171950"/>
          <p14:tracePt t="52801" x="7077075" y="4171950"/>
          <p14:tracePt t="52809" x="7094538" y="4181475"/>
          <p14:tracePt t="52818" x="7102475" y="4181475"/>
          <p14:tracePt t="52825" x="7112000" y="4181475"/>
          <p14:tracePt t="52833" x="7119938" y="4181475"/>
          <p14:tracePt t="52857" x="7127875" y="4189413"/>
          <p14:tracePt t="52882" x="7127875" y="4197350"/>
          <p14:tracePt t="52890" x="7137400" y="4197350"/>
          <p14:tracePt t="52897" x="7145338" y="4197350"/>
          <p14:tracePt t="52905" x="7153275" y="4206875"/>
          <p14:tracePt t="52913" x="7170738" y="4206875"/>
          <p14:tracePt t="52921" x="7204075" y="4224338"/>
          <p14:tracePt t="52930" x="7221538" y="4232275"/>
          <p14:tracePt t="52937" x="7229475" y="4240213"/>
          <p14:tracePt t="52946" x="7264400" y="4249738"/>
          <p14:tracePt t="52954" x="7272338" y="4249738"/>
          <p14:tracePt t="52961" x="7281863" y="4249738"/>
          <p14:tracePt t="52969" x="7281863" y="4257675"/>
          <p14:tracePt t="52977" x="7289800" y="4265613"/>
          <p14:tracePt t="52985" x="7297738" y="4275138"/>
          <p14:tracePt t="53034" x="7307263" y="4275138"/>
          <p14:tracePt t="53041" x="7323138" y="4275138"/>
          <p14:tracePt t="53058" x="7340600" y="4275138"/>
          <p14:tracePt t="53065" x="7358063" y="4275138"/>
          <p14:tracePt t="53074" x="7366000" y="4275138"/>
          <p14:tracePt t="53081" x="7383463" y="4275138"/>
          <p14:tracePt t="53090" x="7391400" y="4275138"/>
          <p14:tracePt t="53097" x="7400925" y="4275138"/>
          <p14:tracePt t="53106" x="7408863" y="4275138"/>
          <p14:tracePt t="53113" x="7416800" y="4275138"/>
          <p14:tracePt t="53121" x="7426325" y="4275138"/>
          <p14:tracePt t="53129" x="7434263" y="4275138"/>
          <p14:tracePt t="53162" x="7451725" y="4275138"/>
          <p14:tracePt t="53169" x="7459663" y="4275138"/>
          <p14:tracePt t="53177" x="7467600" y="4275138"/>
          <p14:tracePt t="53185" x="7485063" y="4275138"/>
          <p14:tracePt t="53193" x="7502525" y="4275138"/>
          <p14:tracePt t="53201" x="7527925" y="4265613"/>
          <p14:tracePt t="53210" x="7545388" y="4265613"/>
          <p14:tracePt t="53218" x="7586663" y="4257675"/>
          <p14:tracePt t="53225" x="7604125" y="4257675"/>
          <p14:tracePt t="53241" x="7621588" y="4257675"/>
          <p14:tracePt t="53249" x="7629525" y="4249738"/>
          <p14:tracePt t="53257" x="7637463" y="4249738"/>
          <p14:tracePt t="53265" x="7646988" y="4249738"/>
          <p14:tracePt t="53282" x="7654925" y="4249738"/>
          <p14:tracePt t="53338" x="7680325" y="4240213"/>
          <p14:tracePt t="53354" x="7688263" y="4240213"/>
          <p14:tracePt t="53362" x="7705725" y="4232275"/>
          <p14:tracePt t="53369" x="7715250" y="4232275"/>
          <p14:tracePt t="53377" x="7731125" y="4232275"/>
          <p14:tracePt t="53385" x="7748588" y="4224338"/>
          <p14:tracePt t="53410" x="7756525" y="4214813"/>
          <p14:tracePt t="53418" x="7766050" y="4214813"/>
          <p14:tracePt t="53425" x="7773988" y="4206875"/>
          <p14:tracePt t="53442" x="7791450" y="4206875"/>
          <p14:tracePt t="53457" x="7791450" y="4197350"/>
          <p14:tracePt t="53465" x="7799388" y="4189413"/>
          <p14:tracePt t="53482" x="7807325" y="4181475"/>
          <p14:tracePt t="53529" x="7816850" y="4171950"/>
          <p14:tracePt t="53537" x="7824788" y="4164013"/>
          <p14:tracePt t="53553" x="7824788" y="4156075"/>
          <p14:tracePt t="53569" x="7842250" y="4130675"/>
          <p14:tracePt t="53609" x="7842250" y="4121150"/>
          <p14:tracePt t="53634" x="7842250" y="4105275"/>
          <p14:tracePt t="53666" x="7842250" y="4095750"/>
          <p14:tracePt t="53681" x="7842250" y="4087813"/>
          <p14:tracePt t="53698" x="7842250" y="4079875"/>
          <p14:tracePt t="53721" x="7842250" y="4070350"/>
          <p14:tracePt t="53738" x="7842250" y="4062413"/>
          <p14:tracePt t="53762" x="7842250" y="4044950"/>
          <p14:tracePt t="53770" x="7842250" y="4027488"/>
          <p14:tracePt t="53778" x="7832725" y="4027488"/>
          <p14:tracePt t="53785" x="7824788" y="4027488"/>
          <p14:tracePt t="53794" x="7816850" y="4027488"/>
          <p14:tracePt t="53802" x="7781925" y="4027488"/>
          <p14:tracePt t="53810" x="7773988" y="4019550"/>
          <p14:tracePt t="53825" x="7766050" y="4019550"/>
          <p14:tracePt t="53833" x="7766050" y="4011613"/>
          <p14:tracePt t="53841" x="7756525" y="4002088"/>
          <p14:tracePt t="53849" x="7740650" y="4002088"/>
          <p14:tracePt t="53866" x="7731125" y="3994150"/>
          <p14:tracePt t="53874" x="7723188" y="3994150"/>
          <p14:tracePt t="53881" x="7705725" y="3986213"/>
          <p14:tracePt t="53897" x="7697788" y="3976688"/>
          <p14:tracePt t="53906" x="7688263" y="3976688"/>
          <p14:tracePt t="53914" x="7672388" y="3968750"/>
          <p14:tracePt t="53921" x="7646988" y="3968750"/>
          <p14:tracePt t="53929" x="7629525" y="3960813"/>
          <p14:tracePt t="53937" x="7612063" y="3960813"/>
          <p14:tracePt t="53945" x="7596188" y="3951288"/>
          <p14:tracePt t="53954" x="7570788" y="3951288"/>
          <p14:tracePt t="53969" x="7553325" y="3951288"/>
          <p14:tracePt t="53977" x="7545388" y="3951288"/>
          <p14:tracePt t="53986" x="7518400" y="3935413"/>
          <p14:tracePt t="54001" x="7502525" y="3935413"/>
          <p14:tracePt t="54009" x="7493000" y="3935413"/>
          <p14:tracePt t="54017" x="7485063" y="3935413"/>
          <p14:tracePt t="54026" x="7459663" y="3935413"/>
          <p14:tracePt t="54034" x="7451725" y="3925888"/>
          <p14:tracePt t="54041" x="7442200" y="3925888"/>
          <p14:tracePt t="54049" x="7434263" y="3925888"/>
          <p14:tracePt t="54057" x="7416800" y="3925888"/>
          <p14:tracePt t="54065" x="7391400" y="3925888"/>
          <p14:tracePt t="54073" x="7373938" y="3925888"/>
          <p14:tracePt t="54082" x="7358063" y="3925888"/>
          <p14:tracePt t="54089" x="7340600" y="3925888"/>
          <p14:tracePt t="54098" x="7332663" y="3925888"/>
          <p14:tracePt t="54114" x="7315200" y="3925888"/>
          <p14:tracePt t="54129" x="7297738" y="3925888"/>
          <p14:tracePt t="54137" x="7289800" y="3925888"/>
          <p14:tracePt t="54146" x="7281863" y="3925888"/>
          <p14:tracePt t="54153" x="7264400" y="3925888"/>
          <p14:tracePt t="54161" x="7256463" y="3925888"/>
          <p14:tracePt t="54170" x="7246938" y="3925888"/>
          <p14:tracePt t="54177" x="7229475" y="3925888"/>
          <p14:tracePt t="54201" x="7221538" y="3925888"/>
          <p14:tracePt t="54234" x="7213600" y="3925888"/>
          <p14:tracePt t="54250" x="7204075" y="3925888"/>
          <p14:tracePt t="54257" x="7196138" y="3925888"/>
          <p14:tracePt t="54265" x="7188200" y="3925888"/>
          <p14:tracePt t="54273" x="7178675" y="3935413"/>
          <p14:tracePt t="54282" x="7170738" y="3935413"/>
          <p14:tracePt t="54289" x="7162800" y="3935413"/>
          <p14:tracePt t="54298" x="7162800" y="3943350"/>
          <p14:tracePt t="54305" x="7127875" y="3943350"/>
          <p14:tracePt t="54322" x="7102475" y="3960813"/>
          <p14:tracePt t="54329" x="7094538" y="3968750"/>
          <p14:tracePt t="54338" x="7085013" y="3968750"/>
          <p14:tracePt t="54345" x="7077075" y="3976688"/>
          <p14:tracePt t="54353" x="7069138" y="3986213"/>
          <p14:tracePt t="54369" x="7059613" y="3986213"/>
          <p14:tracePt t="54377" x="7051675" y="3986213"/>
          <p14:tracePt t="54401" x="7051675" y="3994150"/>
          <p14:tracePt t="54410" x="7051675" y="4002088"/>
          <p14:tracePt t="54417" x="7043738" y="4002088"/>
          <p14:tracePt t="54425" x="7034213" y="4002088"/>
          <p14:tracePt t="54434" x="7026275" y="4011613"/>
          <p14:tracePt t="54441" x="7018338" y="4027488"/>
          <p14:tracePt t="54450" x="7008813" y="4027488"/>
          <p14:tracePt t="54457" x="7000875" y="4037013"/>
          <p14:tracePt t="54465" x="6992938" y="4052888"/>
          <p14:tracePt t="54473" x="6983413" y="4052888"/>
          <p14:tracePt t="54481" x="6975475" y="4070350"/>
          <p14:tracePt t="54490" x="6967538" y="4087813"/>
          <p14:tracePt t="54497" x="6967538" y="4095750"/>
          <p14:tracePt t="54514" x="6958013" y="4113213"/>
          <p14:tracePt t="54521" x="6950075" y="4138613"/>
          <p14:tracePt t="54561" x="6950075" y="4164013"/>
          <p14:tracePt t="54578" x="6950075" y="4181475"/>
          <p14:tracePt t="54585" x="6950075" y="4189413"/>
          <p14:tracePt t="54593" x="6967538" y="4197350"/>
          <p14:tracePt t="54617" x="6992938" y="4206875"/>
          <p14:tracePt t="54633" x="7000875" y="4206875"/>
          <p14:tracePt t="54641" x="7026275" y="4206875"/>
          <p14:tracePt t="54649" x="7034213" y="4206875"/>
          <p14:tracePt t="54657" x="7051675" y="4206875"/>
          <p14:tracePt t="54673" x="7069138" y="4206875"/>
          <p14:tracePt t="54681" x="7085013" y="4206875"/>
          <p14:tracePt t="54697" x="7094538" y="4206875"/>
          <p14:tracePt t="54705" x="7102475" y="4206875"/>
          <p14:tracePt t="54713" x="7112000" y="4206875"/>
          <p14:tracePt t="54722" x="7119938" y="4206875"/>
          <p14:tracePt t="54729" x="7127875" y="4206875"/>
          <p14:tracePt t="54745" x="7145338" y="4206875"/>
          <p14:tracePt t="54753" x="7153275" y="4206875"/>
          <p14:tracePt t="54761" x="7162800" y="4206875"/>
          <p14:tracePt t="54770" x="7196138" y="4206875"/>
          <p14:tracePt t="54777" x="7229475" y="4206875"/>
          <p14:tracePt t="54785" x="7256463" y="4206875"/>
          <p14:tracePt t="54793" x="7264400" y="4206875"/>
          <p14:tracePt t="54802" x="7289800" y="4206875"/>
          <p14:tracePt t="54809" x="7307263" y="4206875"/>
          <p14:tracePt t="54817" x="7340600" y="4206875"/>
          <p14:tracePt t="54826" x="7348538" y="4206875"/>
          <p14:tracePt t="54834" x="7383463" y="4206875"/>
          <p14:tracePt t="54842" x="7408863" y="4206875"/>
          <p14:tracePt t="54849" x="7416800" y="4206875"/>
          <p14:tracePt t="54858" x="7426325" y="4206875"/>
          <p14:tracePt t="54866" x="7442200" y="4206875"/>
          <p14:tracePt t="54881" x="7451725" y="4206875"/>
          <p14:tracePt t="54889" x="7459663" y="4206875"/>
          <p14:tracePt t="54898" x="7467600" y="4206875"/>
          <p14:tracePt t="54905" x="7485063" y="4206875"/>
          <p14:tracePt t="54913" x="7493000" y="4206875"/>
          <p14:tracePt t="54922" x="7502525" y="4206875"/>
          <p14:tracePt t="54929" x="7527925" y="4206875"/>
          <p14:tracePt t="54946" x="7545388" y="4197350"/>
          <p14:tracePt t="54961" x="7553325" y="4197350"/>
          <p14:tracePt t="54969" x="7570788" y="4197350"/>
          <p14:tracePt t="54977" x="7578725" y="4189413"/>
          <p14:tracePt t="54985" x="7586663" y="4189413"/>
          <p14:tracePt t="55001" x="7596188" y="4189413"/>
          <p14:tracePt t="55010" x="7612063" y="4181475"/>
          <p14:tracePt t="55026" x="7621588" y="4181475"/>
          <p14:tracePt t="55041" x="7637463" y="4171950"/>
          <p14:tracePt t="55057" x="7654925" y="4164013"/>
          <p14:tracePt t="55073" x="7662863" y="4156075"/>
          <p14:tracePt t="55081" x="7672388" y="4156075"/>
          <p14:tracePt t="55089" x="7680325" y="4146550"/>
          <p14:tracePt t="55105" x="7688263" y="4138613"/>
          <p14:tracePt t="55121" x="7697788" y="4130675"/>
          <p14:tracePt t="55129" x="7705725" y="4121150"/>
          <p14:tracePt t="55153" x="7705725" y="4113213"/>
          <p14:tracePt t="55170" x="7705725" y="4105275"/>
          <p14:tracePt t="55186" x="7705725" y="4095750"/>
          <p14:tracePt t="55201" x="7705725" y="4079875"/>
          <p14:tracePt t="55226" x="7705725" y="4070350"/>
          <p14:tracePt t="55234" x="7705725" y="4044950"/>
          <p14:tracePt t="55241" x="7697788" y="4037013"/>
          <p14:tracePt t="55250" x="7697788" y="4027488"/>
          <p14:tracePt t="55257" x="7672388" y="4019550"/>
          <p14:tracePt t="55266" x="7672388" y="4011613"/>
          <p14:tracePt t="55273" x="7646988" y="4002088"/>
          <p14:tracePt t="55298" x="7637463" y="3994150"/>
          <p14:tracePt t="55313" x="7637463" y="3986213"/>
          <p14:tracePt t="55338" x="7629525" y="3986213"/>
          <p14:tracePt t="55346" x="7621588" y="3976688"/>
          <p14:tracePt t="55361" x="7621588" y="3968750"/>
          <p14:tracePt t="55378" x="7612063" y="3968750"/>
          <p14:tracePt t="55385" x="7596188" y="3960813"/>
          <p14:tracePt t="55393" x="7586663" y="3960813"/>
          <p14:tracePt t="55401" x="7578725" y="3960813"/>
          <p14:tracePt t="55409" x="7561263" y="3960813"/>
          <p14:tracePt t="55417" x="7545388" y="3960813"/>
          <p14:tracePt t="55425" x="7535863" y="3960813"/>
          <p14:tracePt t="55433" x="7502525" y="3943350"/>
          <p14:tracePt t="55441" x="7493000" y="3943350"/>
          <p14:tracePt t="55449" x="7477125" y="3943350"/>
          <p14:tracePt t="55457" x="7451725" y="3935413"/>
          <p14:tracePt t="55466" x="7434263" y="3935413"/>
          <p14:tracePt t="55474" x="7416800" y="3935413"/>
          <p14:tracePt t="55481" x="7400925" y="3935413"/>
          <p14:tracePt t="55490" x="7383463" y="3935413"/>
          <p14:tracePt t="55497" x="7373938" y="3935413"/>
          <p14:tracePt t="55506" x="7358063" y="3935413"/>
          <p14:tracePt t="55513" x="7332663" y="3935413"/>
          <p14:tracePt t="55537" x="7315200" y="3935413"/>
          <p14:tracePt t="55554" x="7307263" y="3935413"/>
          <p14:tracePt t="55561" x="7297738" y="3935413"/>
          <p14:tracePt t="55569" x="7281863" y="3935413"/>
          <p14:tracePt t="55585" x="7272338" y="3935413"/>
          <p14:tracePt t="55609" x="7264400" y="3935413"/>
          <p14:tracePt t="55650" x="7246938" y="3935413"/>
          <p14:tracePt t="55657" x="7229475" y="3935413"/>
          <p14:tracePt t="55682" x="7213600" y="3935413"/>
          <p14:tracePt t="55714" x="7196138" y="3943350"/>
          <p14:tracePt t="55722" x="7196138" y="3951288"/>
          <p14:tracePt t="55754" x="7178675" y="3951288"/>
          <p14:tracePt t="55762" x="7170738" y="3960813"/>
          <p14:tracePt t="55786" x="7162800" y="3968750"/>
          <p14:tracePt t="55794" x="7153275" y="3976688"/>
          <p14:tracePt t="55801" x="7153275" y="3986213"/>
          <p14:tracePt t="55809" x="7137400" y="3986213"/>
          <p14:tracePt t="55817" x="7127875" y="3986213"/>
          <p14:tracePt t="55825" x="7127875" y="3994150"/>
          <p14:tracePt t="55833" x="7119938" y="4002088"/>
          <p14:tracePt t="55850" x="7102475" y="4002088"/>
          <p14:tracePt t="55866" x="7094538" y="4011613"/>
          <p14:tracePt t="55873" x="7085013" y="4011613"/>
          <p14:tracePt t="55889" x="7085013" y="4019550"/>
          <p14:tracePt t="55897" x="7077075" y="4027488"/>
          <p14:tracePt t="55922" x="7069138" y="4027488"/>
          <p14:tracePt t="55937" x="7059613" y="4037013"/>
          <p14:tracePt t="55946" x="7059613" y="4052888"/>
          <p14:tracePt t="55954" x="7051675" y="4062413"/>
          <p14:tracePt t="55969" x="7051675" y="4070350"/>
          <p14:tracePt t="55977" x="7051675" y="4079875"/>
          <p14:tracePt t="55985" x="7051675" y="4087813"/>
          <p14:tracePt t="55993" x="7051675" y="4095750"/>
          <p14:tracePt t="56010" x="7051675" y="4113213"/>
          <p14:tracePt t="56034" x="7051675" y="4130675"/>
          <p14:tracePt t="56059" x="7051675" y="4146550"/>
          <p14:tracePt t="56074" x="7051675" y="4164013"/>
          <p14:tracePt t="56097" x="7077075" y="4181475"/>
          <p14:tracePt t="56105" x="7085013" y="4189413"/>
          <p14:tracePt t="56137" x="7102475" y="4189413"/>
          <p14:tracePt t="56145" x="7119938" y="4197350"/>
          <p14:tracePt t="56162" x="7119938" y="4206875"/>
          <p14:tracePt t="56169" x="7145338" y="4206875"/>
          <p14:tracePt t="56185" x="7170738" y="4206875"/>
          <p14:tracePt t="56193" x="7178675" y="4206875"/>
          <p14:tracePt t="56201" x="7188200" y="4206875"/>
          <p14:tracePt t="56210" x="7213600" y="4206875"/>
          <p14:tracePt t="56217" x="7221538" y="4206875"/>
          <p14:tracePt t="56225" x="7246938" y="4206875"/>
          <p14:tracePt t="56233" x="7256463" y="4206875"/>
          <p14:tracePt t="56241" x="7272338" y="4206875"/>
          <p14:tracePt t="56250" x="7289800" y="4206875"/>
          <p14:tracePt t="56257" x="7307263" y="4206875"/>
          <p14:tracePt t="56265" x="7315200" y="4206875"/>
          <p14:tracePt t="56273" x="7323138" y="4206875"/>
          <p14:tracePt t="56281" x="7358063" y="4206875"/>
          <p14:tracePt t="56289" x="7383463" y="4206875"/>
          <p14:tracePt t="56297" x="7391400" y="4206875"/>
          <p14:tracePt t="56314" x="7400925" y="4206875"/>
          <p14:tracePt t="56321" x="7408863" y="4206875"/>
          <p14:tracePt t="56338" x="7416800" y="4206875"/>
          <p14:tracePt t="56345" x="7434263" y="4206875"/>
          <p14:tracePt t="56369" x="7442200" y="4206875"/>
          <p14:tracePt t="56378" x="7451725" y="4206875"/>
          <p14:tracePt t="56393" x="7459663" y="4197350"/>
          <p14:tracePt t="56441" x="7477125" y="4189413"/>
          <p14:tracePt t="56465" x="7485063" y="4181475"/>
          <p14:tracePt t="56489" x="7493000" y="4171950"/>
          <p14:tracePt t="56569" x="7493000" y="4164013"/>
          <p14:tracePt t="58274" x="7493000" y="4156075"/>
          <p14:tracePt t="58281" x="7518400" y="4156075"/>
          <p14:tracePt t="58297" x="7545388" y="4156075"/>
          <p14:tracePt t="58305" x="7553325" y="4156075"/>
          <p14:tracePt t="58313" x="7578725" y="4156075"/>
          <p14:tracePt t="58322" x="7596188" y="4156075"/>
          <p14:tracePt t="58337" x="7612063" y="4156075"/>
          <p14:tracePt t="58345" x="7621588" y="4156075"/>
          <p14:tracePt t="58361" x="7646988" y="4156075"/>
          <p14:tracePt t="58377" x="7662863" y="4156075"/>
          <p14:tracePt t="58385" x="7688263" y="4156075"/>
          <p14:tracePt t="58402" x="7697788" y="4156075"/>
          <p14:tracePt t="58409" x="7715250" y="4156075"/>
          <p14:tracePt t="58466" x="7723188" y="4156075"/>
          <p14:tracePt t="58498" x="7731125" y="4156075"/>
          <p14:tracePt t="58521" x="7740650" y="4156075"/>
          <p14:tracePt t="58529" x="7748588" y="4156075"/>
          <p14:tracePt t="58545" x="7756525" y="4156075"/>
          <p14:tracePt t="58609" x="7766050" y="4146550"/>
          <p14:tracePt t="58634" x="7773988" y="4146550"/>
          <p14:tracePt t="77490" x="7773988" y="4138613"/>
          <p14:tracePt t="77497" x="7781925" y="4121150"/>
          <p14:tracePt t="77505" x="7799388" y="4105275"/>
          <p14:tracePt t="77513" x="7824788" y="4079875"/>
          <p14:tracePt t="77521" x="7832725" y="4044950"/>
          <p14:tracePt t="77529" x="7832725" y="4037013"/>
          <p14:tracePt t="77537" x="7832725" y="4019550"/>
          <p14:tracePt t="77545" x="7832725" y="3994150"/>
          <p14:tracePt t="77553" x="7832725" y="3968750"/>
          <p14:tracePt t="77561" x="7832725" y="3925888"/>
          <p14:tracePt t="77569" x="7824788" y="3883025"/>
          <p14:tracePt t="77577" x="7816850" y="3832225"/>
          <p14:tracePt t="77585" x="7807325" y="3798888"/>
          <p14:tracePt t="77593" x="7773988" y="3730625"/>
          <p14:tracePt t="77601" x="7773988" y="3697288"/>
          <p14:tracePt t="77609" x="7756525" y="3654425"/>
          <p14:tracePt t="77617" x="7723188" y="3586163"/>
          <p14:tracePt t="77625" x="7697788" y="3535363"/>
          <p14:tracePt t="77633" x="7654925" y="3459163"/>
          <p14:tracePt t="77641" x="7586663" y="3390900"/>
          <p14:tracePt t="77649" x="7502525" y="3314700"/>
          <p14:tracePt t="77657" x="7442200" y="3271838"/>
          <p14:tracePt t="77665" x="7366000" y="3211513"/>
          <p14:tracePt t="77673" x="7315200" y="3160713"/>
          <p14:tracePt t="77681" x="7256463" y="3109913"/>
          <p14:tracePt t="77689" x="7239000" y="3084513"/>
          <p14:tracePt t="77697" x="7213600" y="3059113"/>
          <p14:tracePt t="77705" x="7145338" y="3008313"/>
          <p14:tracePt t="77713" x="7094538" y="2965450"/>
          <p14:tracePt t="77721" x="7026275" y="2914650"/>
          <p14:tracePt t="77729" x="6983413" y="2897188"/>
          <p14:tracePt t="77737" x="6889750" y="2846388"/>
          <p14:tracePt t="77745" x="6831013" y="2805113"/>
          <p14:tracePt t="77753" x="6745288" y="2762250"/>
          <p14:tracePt t="77761" x="6661150" y="2719388"/>
          <p14:tracePt t="77769" x="6559550" y="2660650"/>
          <p14:tracePt t="77777" x="6423025" y="2608263"/>
          <p14:tracePt t="77785" x="6296025" y="2566988"/>
          <p14:tracePt t="77793" x="6151563" y="2516188"/>
          <p14:tracePt t="77801" x="6032500" y="2489200"/>
          <p14:tracePt t="77809" x="5905500" y="2447925"/>
          <p14:tracePt t="77817" x="5768975" y="2397125"/>
          <p14:tracePt t="77825" x="5641975" y="2371725"/>
          <p14:tracePt t="77833" x="5522913" y="2328863"/>
          <p14:tracePt t="77841" x="5421313" y="2319338"/>
          <p14:tracePt t="77849" x="5318125" y="2278063"/>
          <p14:tracePt t="77857" x="5233988" y="2268538"/>
          <p14:tracePt t="77865" x="5148263" y="2260600"/>
          <p14:tracePt t="77873" x="5089525" y="2252663"/>
          <p14:tracePt t="77881" x="5029200" y="2243138"/>
          <p14:tracePt t="77889" x="4970463" y="2227263"/>
          <p14:tracePt t="77897" x="4902200" y="2227263"/>
          <p14:tracePt t="77905" x="4826000" y="2209800"/>
          <p14:tracePt t="77913" x="4749800" y="2209800"/>
          <p14:tracePt t="77921" x="4706938" y="2209800"/>
          <p14:tracePt t="77929" x="4646613" y="2209800"/>
          <p14:tracePt t="77937" x="4595813" y="2209800"/>
          <p14:tracePt t="77945" x="4537075" y="2209800"/>
          <p14:tracePt t="77953" x="4451350" y="2209800"/>
          <p14:tracePt t="77961" x="4410075" y="2209800"/>
          <p14:tracePt t="77969" x="4332288" y="2209800"/>
          <p14:tracePt t="77977" x="4265613" y="2209800"/>
          <p14:tracePt t="77985" x="4248150" y="2209800"/>
          <p14:tracePt t="77993" x="4205288" y="2209800"/>
          <p14:tracePt t="78001" x="4187825" y="2209800"/>
          <p14:tracePt t="78009" x="4162425" y="2227263"/>
          <p14:tracePt t="78025" x="4154488" y="2227263"/>
          <p14:tracePt t="78033" x="4146550" y="2235200"/>
          <p14:tracePt t="78052" x="4129088" y="2260600"/>
          <p14:tracePt t="78057" x="4121150" y="2268538"/>
          <p14:tracePt t="78065" x="4103688" y="2286000"/>
          <p14:tracePt t="78073" x="4095750" y="2303463"/>
          <p14:tracePt t="78081" x="4070350" y="2319338"/>
          <p14:tracePt t="78089" x="4060825" y="2344738"/>
          <p14:tracePt t="78097" x="4052888" y="2371725"/>
          <p14:tracePt t="78105" x="4052888" y="2379663"/>
          <p14:tracePt t="78113" x="4052888" y="2405063"/>
          <p14:tracePt t="78121" x="4052888" y="2422525"/>
          <p14:tracePt t="78129" x="4052888" y="2447925"/>
          <p14:tracePt t="78137" x="4052888" y="2473325"/>
          <p14:tracePt t="78145" x="4052888" y="2481263"/>
          <p14:tracePt t="78153" x="4052888" y="2489200"/>
          <p14:tracePt t="78161" x="4070350" y="2524125"/>
          <p14:tracePt t="78169" x="4086225" y="2541588"/>
          <p14:tracePt t="78177" x="4103688" y="2574925"/>
          <p14:tracePt t="78185" x="4121150" y="2608263"/>
          <p14:tracePt t="78193" x="4146550" y="2625725"/>
          <p14:tracePt t="78201" x="4171950" y="2651125"/>
          <p14:tracePt t="78209" x="4205288" y="2676525"/>
          <p14:tracePt t="78217" x="4240213" y="2693988"/>
          <p14:tracePt t="78225" x="4273550" y="2719388"/>
          <p14:tracePt t="78233" x="4306888" y="2736850"/>
          <p14:tracePt t="78241" x="4332288" y="2736850"/>
          <p14:tracePt t="78249" x="4359275" y="2736850"/>
          <p14:tracePt t="78257" x="4384675" y="2744788"/>
          <p14:tracePt t="78265" x="4410075" y="2744788"/>
          <p14:tracePt t="78273" x="4443413" y="2752725"/>
          <p14:tracePt t="78281" x="4494213" y="2762250"/>
          <p14:tracePt t="78289" x="4519613" y="2770188"/>
          <p14:tracePt t="78297" x="4579938" y="2770188"/>
          <p14:tracePt t="78305" x="4638675" y="2770188"/>
          <p14:tracePt t="78313" x="4681538" y="2770188"/>
          <p14:tracePt t="78321" x="4757738" y="2787650"/>
          <p14:tracePt t="78329" x="4800600" y="2787650"/>
          <p14:tracePt t="78337" x="4843463" y="2787650"/>
          <p14:tracePt t="78345" x="4868863" y="2787650"/>
          <p14:tracePt t="78353" x="4884738" y="2787650"/>
          <p14:tracePt t="78361" x="4902200" y="2787650"/>
          <p14:tracePt t="78369" x="4919663" y="2787650"/>
          <p14:tracePt t="78377" x="4927600" y="2787650"/>
          <p14:tracePt t="78385" x="4945063" y="2787650"/>
          <p14:tracePt t="78401" x="4970463" y="2752725"/>
          <p14:tracePt t="78409" x="4970463" y="2727325"/>
          <p14:tracePt t="78417" x="4978400" y="2701925"/>
          <p14:tracePt t="78425" x="4987925" y="2686050"/>
          <p14:tracePt t="78433" x="5003800" y="2651125"/>
          <p14:tracePt t="78441" x="5013325" y="2617788"/>
          <p14:tracePt t="78449" x="5013325" y="2566988"/>
          <p14:tracePt t="78457" x="5021263" y="2524125"/>
          <p14:tracePt t="78465" x="5046663" y="2473325"/>
          <p14:tracePt t="78473" x="5054600" y="2438400"/>
          <p14:tracePt t="78481" x="5064125" y="2397125"/>
          <p14:tracePt t="78489" x="5072063" y="2371725"/>
          <p14:tracePt t="78497" x="5072063" y="2354263"/>
          <p14:tracePt t="78505" x="5072063" y="2319338"/>
          <p14:tracePt t="78513" x="5072063" y="2286000"/>
          <p14:tracePt t="78521" x="5072063" y="2268538"/>
          <p14:tracePt t="78529" x="5072063" y="2260600"/>
          <p14:tracePt t="78537" x="5054600" y="2235200"/>
          <p14:tracePt t="78545" x="5013325" y="2192338"/>
          <p14:tracePt t="78554" x="4995863" y="2184400"/>
          <p14:tracePt t="78561" x="4978400" y="2174875"/>
          <p14:tracePt t="78569" x="4945063" y="2159000"/>
          <p14:tracePt t="78577" x="4927600" y="2149475"/>
          <p14:tracePt t="78585" x="4884738" y="2141538"/>
          <p14:tracePt t="78593" x="4851400" y="2133600"/>
          <p14:tracePt t="78601" x="4818063" y="2116138"/>
          <p14:tracePt t="78609" x="4791075" y="2116138"/>
          <p14:tracePt t="78617" x="4765675" y="2108200"/>
          <p14:tracePt t="78625" x="4740275" y="2108200"/>
          <p14:tracePt t="78633" x="4699000" y="2108200"/>
          <p14:tracePt t="78641" x="4664075" y="2108200"/>
          <p14:tracePt t="78649" x="4638675" y="2108200"/>
          <p14:tracePt t="78657" x="4605338" y="2098675"/>
          <p14:tracePt t="78665" x="4579938" y="2090738"/>
          <p14:tracePt t="78673" x="4554538" y="2090738"/>
          <p14:tracePt t="78681" x="4519613" y="2090738"/>
          <p14:tracePt t="78689" x="4476750" y="2090738"/>
          <p14:tracePt t="78697" x="4443413" y="2073275"/>
          <p14:tracePt t="78705" x="4410075" y="2073275"/>
          <p14:tracePt t="78713" x="4367213" y="2073275"/>
          <p14:tracePt t="78721" x="4349750" y="2073275"/>
          <p14:tracePt t="78729" x="4316413" y="2073275"/>
          <p14:tracePt t="78737" x="4281488" y="2073275"/>
          <p14:tracePt t="78745" x="4273550" y="2073275"/>
          <p14:tracePt t="78753" x="4256088" y="2073275"/>
          <p14:tracePt t="78761" x="4248150" y="2073275"/>
          <p14:tracePt t="78769" x="4240213" y="2073275"/>
          <p14:tracePt t="78777" x="4222750" y="2082800"/>
          <p14:tracePt t="78785" x="4197350" y="2098675"/>
          <p14:tracePt t="78793" x="4179888" y="2108200"/>
          <p14:tracePt t="78809" x="4162425" y="2124075"/>
          <p14:tracePt t="78817" x="4154488" y="2133600"/>
          <p14:tracePt t="78825" x="4137025" y="2141538"/>
          <p14:tracePt t="78833" x="4129088" y="2159000"/>
          <p14:tracePt t="78841" x="4078288" y="2184400"/>
          <p14:tracePt t="78849" x="4052888" y="2200275"/>
          <p14:tracePt t="78857" x="4052888" y="2217738"/>
          <p14:tracePt t="78865" x="4044950" y="2217738"/>
          <p14:tracePt t="78873" x="4027488" y="2235200"/>
          <p14:tracePt t="78881" x="4010025" y="2260600"/>
          <p14:tracePt t="78889" x="4010025" y="2268538"/>
          <p14:tracePt t="78897" x="4002088" y="2286000"/>
          <p14:tracePt t="78905" x="4002088" y="2293938"/>
          <p14:tracePt t="78913" x="3992563" y="2303463"/>
          <p14:tracePt t="78921" x="3976688" y="2328863"/>
          <p14:tracePt t="78929" x="3967163" y="2344738"/>
          <p14:tracePt t="78937" x="3967163" y="2354263"/>
          <p14:tracePt t="78945" x="3951288" y="2371725"/>
          <p14:tracePt t="78953" x="3941763" y="2397125"/>
          <p14:tracePt t="78969" x="3933825" y="2422525"/>
          <p14:tracePt t="78977" x="3933825" y="2430463"/>
          <p14:tracePt t="78985" x="3933825" y="2463800"/>
          <p14:tracePt t="78993" x="3933825" y="2481263"/>
          <p14:tracePt t="79001" x="3933825" y="2498725"/>
          <p14:tracePt t="79009" x="3933825" y="2524125"/>
          <p14:tracePt t="79017" x="3933825" y="2557463"/>
          <p14:tracePt t="79025" x="3933825" y="2566988"/>
          <p14:tracePt t="79033" x="3933825" y="2600325"/>
          <p14:tracePt t="79041" x="3933825" y="2625725"/>
          <p14:tracePt t="79049" x="3951288" y="2651125"/>
          <p14:tracePt t="79057" x="3951288" y="2660650"/>
          <p14:tracePt t="79065" x="3976688" y="2686050"/>
          <p14:tracePt t="79073" x="4002088" y="2711450"/>
          <p14:tracePt t="79081" x="4027488" y="2736850"/>
          <p14:tracePt t="79089" x="4044950" y="2752725"/>
          <p14:tracePt t="79097" x="4070350" y="2770188"/>
          <p14:tracePt t="79105" x="4103688" y="2787650"/>
          <p14:tracePt t="79113" x="4146550" y="2805113"/>
          <p14:tracePt t="79121" x="4197350" y="2813050"/>
          <p14:tracePt t="79129" x="4230688" y="2830513"/>
          <p14:tracePt t="79137" x="4291013" y="2838450"/>
          <p14:tracePt t="79145" x="4332288" y="2846388"/>
          <p14:tracePt t="79153" x="4384675" y="2855913"/>
          <p14:tracePt t="79161" x="4443413" y="2855913"/>
          <p14:tracePt t="79169" x="4529138" y="2881313"/>
          <p14:tracePt t="79177" x="4613275" y="2889250"/>
          <p14:tracePt t="79185" x="4699000" y="2889250"/>
          <p14:tracePt t="79193" x="4775200" y="2889250"/>
          <p14:tracePt t="79201" x="4843463" y="2889250"/>
          <p14:tracePt t="79209" x="4859338" y="2889250"/>
          <p14:tracePt t="79217" x="4884738" y="2889250"/>
          <p14:tracePt t="79225" x="4902200" y="2881313"/>
          <p14:tracePt t="79233" x="4927600" y="2881313"/>
          <p14:tracePt t="79241" x="4945063" y="2863850"/>
          <p14:tracePt t="79249" x="4945063" y="2855913"/>
          <p14:tracePt t="79257" x="4962525" y="2838450"/>
          <p14:tracePt t="79265" x="4978400" y="2830513"/>
          <p14:tracePt t="79273" x="5003800" y="2805113"/>
          <p14:tracePt t="79281" x="5003800" y="2787650"/>
          <p14:tracePt t="79289" x="5021263" y="2762250"/>
          <p14:tracePt t="79297" x="5029200" y="2727325"/>
          <p14:tracePt t="79305" x="5046663" y="2719388"/>
          <p14:tracePt t="79313" x="5054600" y="2693988"/>
          <p14:tracePt t="79321" x="5054600" y="2668588"/>
          <p14:tracePt t="79329" x="5064125" y="2660650"/>
          <p14:tracePt t="79337" x="5080000" y="2625725"/>
          <p14:tracePt t="79353" x="5089525" y="2574925"/>
          <p14:tracePt t="79369" x="5097463" y="2566988"/>
          <p14:tracePt t="79377" x="5097463" y="2549525"/>
          <p14:tracePt t="79385" x="5097463" y="2532063"/>
          <p14:tracePt t="79393" x="5097463" y="2524125"/>
          <p14:tracePt t="79401" x="5097463" y="2506663"/>
          <p14:tracePt t="79409" x="5097463" y="2489200"/>
          <p14:tracePt t="79417" x="5097463" y="2463800"/>
          <p14:tracePt t="79425" x="5097463" y="2438400"/>
          <p14:tracePt t="79433" x="5097463" y="2422525"/>
          <p14:tracePt t="79441" x="5097463" y="2379663"/>
          <p14:tracePt t="79449" x="5097463" y="2362200"/>
          <p14:tracePt t="79457" x="5097463" y="2344738"/>
          <p14:tracePt t="79465" x="5097463" y="2319338"/>
          <p14:tracePt t="79473" x="5097463" y="2311400"/>
          <p14:tracePt t="79481" x="5072063" y="2260600"/>
          <p14:tracePt t="79497" x="5046663" y="2217738"/>
          <p14:tracePt t="79505" x="5029200" y="2192338"/>
          <p14:tracePt t="79513" x="5003800" y="2174875"/>
          <p14:tracePt t="79521" x="4978400" y="2159000"/>
          <p14:tracePt t="79529" x="4962525" y="2149475"/>
          <p14:tracePt t="79537" x="4910138" y="2133600"/>
          <p14:tracePt t="79545" x="4876800" y="2124075"/>
          <p14:tracePt t="79553" x="4868863" y="2108200"/>
          <p14:tracePt t="79561" x="4818063" y="2098675"/>
          <p14:tracePt t="79569" x="4791075" y="2090738"/>
          <p14:tracePt t="79577" x="4765675" y="2073275"/>
          <p14:tracePt t="79585" x="4724400" y="2065338"/>
          <p14:tracePt t="79593" x="4699000" y="2065338"/>
          <p14:tracePt t="79601" x="4664075" y="2065338"/>
          <p14:tracePt t="79609" x="4621213" y="2055813"/>
          <p14:tracePt t="79617" x="4595813" y="2055813"/>
          <p14:tracePt t="79625" x="4579938" y="2055813"/>
          <p14:tracePt t="79633" x="4554538" y="2055813"/>
          <p14:tracePt t="79641" x="4519613" y="2055813"/>
          <p14:tracePt t="79649" x="4511675" y="2055813"/>
          <p14:tracePt t="79657" x="4468813" y="2055813"/>
          <p14:tracePt t="79665" x="4435475" y="2055813"/>
          <p14:tracePt t="79673" x="4392613" y="2065338"/>
          <p14:tracePt t="79681" x="4359275" y="2073275"/>
          <p14:tracePt t="79689" x="4332288" y="2082800"/>
          <p14:tracePt t="79697" x="4306888" y="2090738"/>
          <p14:tracePt t="79705" x="4273550" y="2116138"/>
          <p14:tracePt t="79713" x="4248150" y="2149475"/>
          <p14:tracePt t="79721" x="4222750" y="2192338"/>
          <p14:tracePt t="79729" x="4205288" y="2209800"/>
          <p14:tracePt t="79737" x="4197350" y="2252663"/>
          <p14:tracePt t="79745" x="4197350" y="2286000"/>
          <p14:tracePt t="79753" x="4171950" y="2336800"/>
          <p14:tracePt t="79769" x="4171950" y="2371725"/>
          <p14:tracePt t="79777" x="4171950" y="2387600"/>
          <p14:tracePt t="79785" x="4171950" y="2405063"/>
          <p14:tracePt t="79793" x="4171950" y="2430463"/>
          <p14:tracePt t="79801" x="4171950" y="2438400"/>
          <p14:tracePt t="79809" x="4171950" y="2463800"/>
          <p14:tracePt t="79817" x="4171950" y="2473325"/>
          <p14:tracePt t="79825" x="4171950" y="2489200"/>
          <p14:tracePt t="79833" x="4205288" y="2524125"/>
          <p14:tracePt t="79841" x="4222750" y="2541588"/>
          <p14:tracePt t="79849" x="4265613" y="2582863"/>
          <p14:tracePt t="79857" x="4298950" y="2625725"/>
          <p14:tracePt t="79865" x="4341813" y="2660650"/>
          <p14:tracePt t="79873" x="4375150" y="2701925"/>
          <p14:tracePt t="79881" x="4425950" y="2736850"/>
          <p14:tracePt t="79889" x="4476750" y="2770188"/>
          <p14:tracePt t="79897" x="4554538" y="2805113"/>
          <p14:tracePt t="79905" x="4613275" y="2846388"/>
          <p14:tracePt t="79913" x="4681538" y="2871788"/>
          <p14:tracePt t="79921" x="4757738" y="2897188"/>
          <p14:tracePt t="79929" x="4826000" y="2897188"/>
          <p14:tracePt t="79937" x="4884738" y="2914650"/>
          <p14:tracePt t="79945" x="4962525" y="2922588"/>
          <p14:tracePt t="79953" x="5029200" y="2922588"/>
          <p14:tracePt t="79961" x="5072063" y="2922588"/>
          <p14:tracePt t="79969" x="5157788" y="2922588"/>
          <p14:tracePt t="79977" x="5191125" y="2922588"/>
          <p14:tracePt t="79985" x="5241925" y="2922588"/>
          <p14:tracePt t="79993" x="5318125" y="2922588"/>
          <p14:tracePt t="80001" x="5360988" y="2897188"/>
          <p14:tracePt t="80009" x="5411788" y="2881313"/>
          <p14:tracePt t="80017" x="5446713" y="2855913"/>
          <p14:tracePt t="80025" x="5487988" y="2838450"/>
          <p14:tracePt t="80033" x="5505450" y="2820988"/>
          <p14:tracePt t="80047" x="5530850" y="2795588"/>
          <p14:tracePt t="80049" x="5548313" y="2770188"/>
          <p14:tracePt t="80057" x="5573713" y="2727325"/>
          <p14:tracePt t="80065" x="5581650" y="2693988"/>
          <p14:tracePt t="80073" x="5591175" y="2660650"/>
          <p14:tracePt t="80081" x="5599113" y="2617788"/>
          <p14:tracePt t="80089" x="5624513" y="2566988"/>
          <p14:tracePt t="80097" x="5624513" y="2541588"/>
          <p14:tracePt t="80106" x="5632450" y="2498725"/>
          <p14:tracePt t="80113" x="5632450" y="2473325"/>
          <p14:tracePt t="80121" x="5632450" y="2447925"/>
          <p14:tracePt t="80130" x="5632450" y="2422525"/>
          <p14:tracePt t="80137" x="5616575" y="2387600"/>
          <p14:tracePt t="80145" x="5581650" y="2336800"/>
          <p14:tracePt t="80153" x="5556250" y="2286000"/>
          <p14:tracePt t="80161" x="5530850" y="2268538"/>
          <p14:tracePt t="80169" x="5454650" y="2235200"/>
          <p14:tracePt t="80177" x="5378450" y="2200275"/>
          <p14:tracePt t="80185" x="5318125" y="2192338"/>
          <p14:tracePt t="80193" x="5224463" y="2166938"/>
          <p14:tracePt t="80201" x="5148263" y="2149475"/>
          <p14:tracePt t="80209" x="5080000" y="2133600"/>
          <p14:tracePt t="80217" x="5003800" y="2133600"/>
          <p14:tracePt t="80225" x="4919663" y="2124075"/>
          <p14:tracePt t="80233" x="4859338" y="2116138"/>
          <p14:tracePt t="80241" x="4800600" y="2116138"/>
          <p14:tracePt t="80249" x="4749800" y="2116138"/>
          <p14:tracePt t="80257" x="4714875" y="2116138"/>
          <p14:tracePt t="80265" x="4681538" y="2116138"/>
          <p14:tracePt t="80273" x="4646613" y="2116138"/>
          <p14:tracePt t="80281" x="4613275" y="2133600"/>
          <p14:tracePt t="80289" x="4570413" y="2149475"/>
          <p14:tracePt t="80297" x="4519613" y="2184400"/>
          <p14:tracePt t="80305" x="4468813" y="2200275"/>
          <p14:tracePt t="80313" x="4410075" y="2235200"/>
          <p14:tracePt t="80321" x="4359275" y="2260600"/>
          <p14:tracePt t="80329" x="4291013" y="2303463"/>
          <p14:tracePt t="80337" x="4256088" y="2344738"/>
          <p14:tracePt t="80345" x="4187825" y="2397125"/>
          <p14:tracePt t="80353" x="4162425" y="2422525"/>
          <p14:tracePt t="80361" x="4129088" y="2447925"/>
          <p14:tracePt t="80369" x="4095750" y="2481263"/>
          <p14:tracePt t="80377" x="4086225" y="2489200"/>
          <p14:tracePt t="80385" x="4078288" y="2524125"/>
          <p14:tracePt t="80393" x="4060825" y="2549525"/>
          <p14:tracePt t="80401" x="4052888" y="2574925"/>
          <p14:tracePt t="80409" x="4044950" y="2600325"/>
          <p14:tracePt t="80417" x="4044950" y="2633663"/>
          <p14:tracePt t="80425" x="4044950" y="2651125"/>
          <p14:tracePt t="80433" x="4044950" y="2686050"/>
          <p14:tracePt t="80441" x="4044950" y="2701925"/>
          <p14:tracePt t="80449" x="4044950" y="2736850"/>
          <p14:tracePt t="80457" x="4078288" y="2787650"/>
          <p14:tracePt t="80465" x="4095750" y="2820988"/>
          <p14:tracePt t="80473" x="4111625" y="2846388"/>
          <p14:tracePt t="80481" x="4154488" y="2871788"/>
          <p14:tracePt t="80489" x="4162425" y="2889250"/>
          <p14:tracePt t="80497" x="4162425" y="2897188"/>
          <p14:tracePt t="80505" x="4187825" y="2906713"/>
          <p14:tracePt t="80513" x="4197350" y="2922588"/>
          <p14:tracePt t="80521" x="4197350" y="2932113"/>
          <p14:tracePt t="80529" x="4214813" y="2932113"/>
          <p14:tracePt t="80537" x="4230688" y="2940050"/>
          <p14:tracePt t="80545" x="4248150" y="2940050"/>
          <p14:tracePt t="80553" x="4306888" y="2957513"/>
          <p14:tracePt t="80561" x="4349750" y="2957513"/>
          <p14:tracePt t="80569" x="4410075" y="2957513"/>
          <p14:tracePt t="80577" x="4476750" y="2957513"/>
          <p14:tracePt t="80585" x="4537075" y="2957513"/>
          <p14:tracePt t="80593" x="4595813" y="2957513"/>
          <p14:tracePt t="80601" x="4638675" y="2957513"/>
          <p14:tracePt t="80609" x="4689475" y="2940050"/>
          <p14:tracePt t="80617" x="4740275" y="2914650"/>
          <p14:tracePt t="80625" x="4783138" y="2889250"/>
          <p14:tracePt t="80633" x="4826000" y="2863850"/>
          <p14:tracePt t="80641" x="4843463" y="2846388"/>
          <p14:tracePt t="80649" x="4859338" y="2820988"/>
          <p14:tracePt t="80657" x="4868863" y="2820988"/>
          <p14:tracePt t="80665" x="4876800" y="2787650"/>
          <p14:tracePt t="80673" x="4876800" y="2762250"/>
          <p14:tracePt t="80681" x="4876800" y="2719388"/>
          <p14:tracePt t="80689" x="4876800" y="2686050"/>
          <p14:tracePt t="80697" x="4876800" y="2660650"/>
          <p14:tracePt t="80705" x="4859338" y="2617788"/>
          <p14:tracePt t="80713" x="4818063" y="2566988"/>
          <p14:tracePt t="80721" x="4765675" y="2524125"/>
          <p14:tracePt t="80729" x="4689475" y="2506663"/>
          <p14:tracePt t="80737" x="4613275" y="2455863"/>
          <p14:tracePt t="80745" x="4562475" y="2422525"/>
          <p14:tracePt t="80753" x="4476750" y="2397125"/>
          <p14:tracePt t="80761" x="4375150" y="2362200"/>
          <p14:tracePt t="80769" x="4324350" y="2354263"/>
          <p14:tracePt t="80777" x="4281488" y="2344738"/>
          <p14:tracePt t="80785" x="4240213" y="2344738"/>
          <p14:tracePt t="80793" x="4214813" y="2344738"/>
          <p14:tracePt t="80801" x="4197350" y="2344738"/>
          <p14:tracePt t="80809" x="4179888" y="2344738"/>
          <p14:tracePt t="80817" x="4162425" y="2344738"/>
          <p14:tracePt t="80833" x="4137025" y="2344738"/>
          <p14:tracePt t="80849" x="4129088" y="2344738"/>
          <p14:tracePt t="80857" x="4095750" y="2362200"/>
          <p14:tracePt t="80865" x="4078288" y="2379663"/>
          <p14:tracePt t="80873" x="4060825" y="2397125"/>
          <p14:tracePt t="80881" x="4044950" y="2430463"/>
          <p14:tracePt t="80889" x="4017963" y="2463800"/>
          <p14:tracePt t="80897" x="4010025" y="2489200"/>
          <p14:tracePt t="80905" x="4010025" y="2532063"/>
          <p14:tracePt t="80913" x="4010025" y="2566988"/>
          <p14:tracePt t="80921" x="4010025" y="2592388"/>
          <p14:tracePt t="80929" x="4010025" y="2617788"/>
          <p14:tracePt t="80937" x="4017963" y="2651125"/>
          <p14:tracePt t="80945" x="4017963" y="2711450"/>
          <p14:tracePt t="80953" x="4035425" y="2752725"/>
          <p14:tracePt t="80961" x="4086225" y="2813050"/>
          <p14:tracePt t="80969" x="4129088" y="2846388"/>
          <p14:tracePt t="80977" x="4187825" y="2889250"/>
          <p14:tracePt t="80985" x="4214813" y="2914650"/>
          <p14:tracePt t="80993" x="4281488" y="2957513"/>
          <p14:tracePt t="81001" x="4349750" y="2990850"/>
          <p14:tracePt t="81009" x="4400550" y="3008313"/>
          <p14:tracePt t="81017" x="4476750" y="3016250"/>
          <p14:tracePt t="81025" x="4503738" y="3016250"/>
          <p14:tracePt t="81033" x="4554538" y="3041650"/>
          <p14:tracePt t="81041" x="4595813" y="3041650"/>
          <p14:tracePt t="81053" x="4605338" y="3041650"/>
          <p14:tracePt t="81057" x="4638675" y="3041650"/>
          <p14:tracePt t="81065" x="4673600" y="3041650"/>
          <p14:tracePt t="81073" x="4732338" y="3016250"/>
          <p14:tracePt t="81081" x="4765675" y="3016250"/>
          <p14:tracePt t="81089" x="4808538" y="2990850"/>
          <p14:tracePt t="81097" x="4843463" y="2982913"/>
          <p14:tracePt t="81105" x="4894263" y="2949575"/>
          <p14:tracePt t="81113" x="4935538" y="2940050"/>
          <p14:tracePt t="81121" x="4962525" y="2922588"/>
          <p14:tracePt t="81129" x="4995863" y="2906713"/>
          <p14:tracePt t="81137" x="5021263" y="2889250"/>
          <p14:tracePt t="81145" x="5038725" y="2871788"/>
          <p14:tracePt t="81153" x="5054600" y="2855913"/>
          <p14:tracePt t="81161" x="5072063" y="2838450"/>
          <p14:tracePt t="81177" x="5080000" y="2820988"/>
          <p14:tracePt t="81193" x="5089525" y="2813050"/>
          <p14:tracePt t="81209" x="5089525" y="2805113"/>
          <p14:tracePt t="81241" x="5097463" y="2795588"/>
          <p14:tracePt t="81521" x="5106988" y="2795588"/>
          <p14:tracePt t="81529" x="5106988" y="2787650"/>
          <p14:tracePt t="81537" x="5114925" y="2778125"/>
          <p14:tracePt t="81545" x="5132388" y="2770188"/>
          <p14:tracePt t="81553" x="5140325" y="2752725"/>
          <p14:tracePt t="81561" x="5148263" y="2752725"/>
          <p14:tracePt t="81569" x="5173663" y="2744788"/>
          <p14:tracePt t="81577" x="5183188" y="2727325"/>
          <p14:tracePt t="81585" x="5191125" y="2727325"/>
          <p14:tracePt t="81601" x="5199063" y="2727325"/>
          <p14:tracePt t="83098" x="5216525" y="2727325"/>
          <p14:tracePt t="83105" x="5233988" y="2727325"/>
          <p14:tracePt t="83113" x="5241925" y="2727325"/>
          <p14:tracePt t="83121" x="5267325" y="2727325"/>
          <p14:tracePt t="83129" x="5318125" y="2727325"/>
          <p14:tracePt t="83137" x="5368925" y="2736850"/>
          <p14:tracePt t="83145" x="5446713" y="2770188"/>
          <p14:tracePt t="83153" x="5497513" y="2770188"/>
          <p14:tracePt t="83161" x="5599113" y="2770188"/>
          <p14:tracePt t="83169" x="5675313" y="2770188"/>
          <p14:tracePt t="83177" x="5735638" y="2778125"/>
          <p14:tracePt t="83185" x="5819775" y="2778125"/>
          <p14:tracePt t="83193" x="5888038" y="2778125"/>
          <p14:tracePt t="83201" x="5989638" y="2778125"/>
          <p14:tracePt t="83209" x="6075363" y="2805113"/>
          <p14:tracePt t="83217" x="6194425" y="2830513"/>
          <p14:tracePt t="83225" x="6329363" y="2846388"/>
          <p14:tracePt t="83233" x="6448425" y="2846388"/>
          <p14:tracePt t="83241" x="6559550" y="2846388"/>
          <p14:tracePt t="83249" x="6686550" y="2846388"/>
          <p14:tracePt t="83257" x="6754813" y="2846388"/>
          <p14:tracePt t="83265" x="6831013" y="2846388"/>
          <p14:tracePt t="83273" x="6899275" y="2846388"/>
          <p14:tracePt t="83281" x="6958013" y="2846388"/>
          <p14:tracePt t="83289" x="6992938" y="2846388"/>
          <p14:tracePt t="83298" x="7018338" y="2846388"/>
          <p14:tracePt t="83305" x="7051675" y="2846388"/>
          <p14:tracePt t="83313" x="7094538" y="2846388"/>
          <p14:tracePt t="83321" x="7112000" y="2846388"/>
          <p14:tracePt t="83329" x="7153275" y="2846388"/>
          <p14:tracePt t="83337" x="7178675" y="2846388"/>
          <p14:tracePt t="83345" x="7239000" y="2871788"/>
          <p14:tracePt t="83353" x="7289800" y="2889250"/>
          <p14:tracePt t="83361" x="7332663" y="2906713"/>
          <p14:tracePt t="83369" x="7383463" y="2922588"/>
          <p14:tracePt t="83377" x="7408863" y="2932113"/>
          <p14:tracePt t="83385" x="7416800" y="2949575"/>
          <p14:tracePt t="83393" x="7434263" y="2957513"/>
          <p14:tracePt t="83401" x="7451725" y="2974975"/>
          <p14:tracePt t="83409" x="7459663" y="2974975"/>
          <p14:tracePt t="83417" x="7459663" y="2982913"/>
          <p14:tracePt t="83425" x="7459663" y="2990850"/>
          <p14:tracePt t="83433" x="7467600" y="3000375"/>
          <p14:tracePt t="83441" x="7477125" y="3016250"/>
          <p14:tracePt t="83449" x="7493000" y="3041650"/>
          <p14:tracePt t="83457" x="7510463" y="3084513"/>
          <p14:tracePt t="83465" x="7535863" y="3119438"/>
          <p14:tracePt t="83473" x="7553325" y="3160713"/>
          <p14:tracePt t="83481" x="7586663" y="3221038"/>
          <p14:tracePt t="83489" x="7604125" y="3279775"/>
          <p14:tracePt t="83497" x="7646988" y="3330575"/>
          <p14:tracePt t="83505" x="7672388" y="3382963"/>
          <p14:tracePt t="83513" x="7672388" y="3408363"/>
          <p14:tracePt t="83521" x="7680325" y="3424238"/>
          <p14:tracePt t="83529" x="7688263" y="3459163"/>
          <p14:tracePt t="83537" x="7697788" y="3484563"/>
          <p14:tracePt t="83545" x="7715250" y="3509963"/>
          <p14:tracePt t="83553" x="7723188" y="3543300"/>
          <p14:tracePt t="83561" x="7740650" y="3578225"/>
          <p14:tracePt t="83569" x="7740650" y="3586163"/>
          <p14:tracePt t="83577" x="7766050" y="3629025"/>
          <p14:tracePt t="83585" x="7781925" y="3646488"/>
          <p14:tracePt t="83593" x="7807325" y="3679825"/>
          <p14:tracePt t="83601" x="7816850" y="3705225"/>
          <p14:tracePt t="83609" x="7842250" y="3756025"/>
          <p14:tracePt t="83617" x="7850188" y="3763963"/>
          <p14:tracePt t="83625" x="7859713" y="3790950"/>
          <p14:tracePt t="83633" x="7859713" y="3798888"/>
          <p14:tracePt t="83641" x="7867650" y="3824288"/>
          <p14:tracePt t="83649" x="7885113" y="3857625"/>
          <p14:tracePt t="83657" x="7893050" y="3875088"/>
          <p14:tracePt t="83665" x="7926388" y="3935413"/>
          <p14:tracePt t="83673" x="7943850" y="3943350"/>
          <p14:tracePt t="83681" x="7951788" y="3960813"/>
          <p14:tracePt t="83689" x="7977188" y="3994150"/>
          <p14:tracePt t="83697" x="7994650" y="4027488"/>
          <p14:tracePt t="83705" x="8012113" y="4044950"/>
          <p14:tracePt t="83713" x="8029575" y="4062413"/>
          <p14:tracePt t="83721" x="8029575" y="4070350"/>
          <p14:tracePt t="83729" x="8037513" y="4070350"/>
          <p14:tracePt t="83737" x="8054975" y="4079875"/>
          <p14:tracePt t="83745" x="8070850" y="4087813"/>
          <p14:tracePt t="83753" x="8096250" y="4105275"/>
          <p14:tracePt t="83761" x="8113713" y="4113213"/>
          <p14:tracePt t="83769" x="8139113" y="4113213"/>
          <p14:tracePt t="83777" x="8156575" y="4121150"/>
          <p14:tracePt t="83785" x="8181975" y="4130675"/>
          <p14:tracePt t="83793" x="8189913" y="4130675"/>
          <p14:tracePt t="83801" x="8199438" y="4138613"/>
          <p14:tracePt t="83833" x="8207375" y="4146550"/>
          <p14:tracePt t="83841" x="8215313" y="4156075"/>
          <p14:tracePt t="83849" x="8224838" y="4156075"/>
          <p14:tracePt t="83865" x="8232775" y="4164013"/>
          <p14:tracePt t="83873" x="8232775" y="4171950"/>
          <p14:tracePt t="83881" x="8240713" y="4181475"/>
          <p14:tracePt t="84001" x="8250238" y="4181475"/>
          <p14:tracePt t="84697" x="8250238" y="4171950"/>
          <p14:tracePt t="84705" x="8250238" y="4164013"/>
          <p14:tracePt t="84729" x="8250238" y="4156075"/>
          <p14:tracePt t="84793" x="8250238" y="4146550"/>
          <p14:tracePt t="84889" x="8232775" y="4138613"/>
          <p14:tracePt t="84953" x="8224838" y="4138613"/>
          <p14:tracePt t="84969" x="8207375" y="4138613"/>
          <p14:tracePt t="85017" x="8207375" y="4130675"/>
          <p14:tracePt t="85033" x="8199438" y="4121150"/>
          <p14:tracePt t="85073" x="8199438" y="4113213"/>
          <p14:tracePt t="85097" x="8189913" y="4095750"/>
          <p14:tracePt t="85145" x="8189913" y="4087813"/>
          <p14:tracePt t="85193" x="8189913" y="4079875"/>
          <p14:tracePt t="85945" x="8181975" y="4070350"/>
          <p14:tracePt t="86241" x="8181975" y="4062413"/>
          <p14:tracePt t="86281" x="8181975" y="4052888"/>
          <p14:tracePt t="86305" x="8181975" y="4044950"/>
          <p14:tracePt t="86329" x="8174038" y="4037013"/>
          <p14:tracePt t="86353" x="8164513" y="4037013"/>
          <p14:tracePt t="86377" x="8164513" y="4027488"/>
          <p14:tracePt t="86713" x="8156575" y="4019550"/>
          <p14:tracePt t="87281" x="8147050" y="4019550"/>
          <p14:tracePt t="87305" x="8139113" y="4019550"/>
          <p14:tracePt t="87353" x="8131175" y="4019550"/>
          <p14:tracePt t="87369" x="8113713" y="4019550"/>
          <p14:tracePt t="87401" x="8105775" y="4019550"/>
          <p14:tracePt t="87409" x="8096250" y="4019550"/>
          <p14:tracePt t="87425" x="8088313" y="4011613"/>
          <p14:tracePt t="87441" x="8080375" y="4011613"/>
          <p14:tracePt t="87449" x="8070850" y="4011613"/>
          <p14:tracePt t="87465" x="8062913" y="4002088"/>
          <p14:tracePt t="87473" x="8045450" y="4002088"/>
          <p14:tracePt t="87481" x="8037513" y="4002088"/>
          <p14:tracePt t="87497" x="8020050" y="4002088"/>
          <p14:tracePt t="87505" x="8012113" y="4002088"/>
          <p14:tracePt t="87513" x="8004175" y="3994150"/>
          <p14:tracePt t="87529" x="7994650" y="3994150"/>
          <p14:tracePt t="87649" x="7986713" y="3994150"/>
          <p14:tracePt t="87657" x="7943850" y="3994150"/>
          <p14:tracePt t="87665" x="7935913" y="3994150"/>
          <p14:tracePt t="87673" x="7900988" y="3994150"/>
          <p14:tracePt t="87681" x="7893050" y="3994150"/>
          <p14:tracePt t="87689" x="7875588" y="3994150"/>
          <p14:tracePt t="87697" x="7859713" y="3994150"/>
          <p14:tracePt t="87705" x="7842250" y="3994150"/>
          <p14:tracePt t="87713" x="7824788" y="3994150"/>
          <p14:tracePt t="87721" x="7799388" y="3994150"/>
          <p14:tracePt t="87729" x="7791450" y="3994150"/>
          <p14:tracePt t="87737" x="7766050" y="3994150"/>
          <p14:tracePt t="87745" x="7731125" y="3994150"/>
          <p14:tracePt t="87753" x="7705725" y="3994150"/>
          <p14:tracePt t="87761" x="7672388" y="3994150"/>
          <p14:tracePt t="87769" x="7637463" y="3994150"/>
          <p14:tracePt t="87777" x="7621588" y="3994150"/>
          <p14:tracePt t="87785" x="7586663" y="3994150"/>
          <p14:tracePt t="87793" x="7561263" y="3994150"/>
          <p14:tracePt t="87801" x="7527925" y="3994150"/>
          <p14:tracePt t="87809" x="7502525" y="3994150"/>
          <p14:tracePt t="87817" x="7459663" y="3994150"/>
          <p14:tracePt t="87825" x="7416800" y="3994150"/>
          <p14:tracePt t="87833" x="7366000" y="3994150"/>
          <p14:tracePt t="87841" x="7348538" y="3994150"/>
          <p14:tracePt t="87849" x="7315200" y="3994150"/>
          <p14:tracePt t="87857" x="7289800" y="3994150"/>
          <p14:tracePt t="87865" x="7272338" y="3994150"/>
          <p14:tracePt t="87874" x="7246938" y="3994150"/>
          <p14:tracePt t="87881" x="7229475" y="3994150"/>
          <p14:tracePt t="87889" x="7213600" y="3994150"/>
          <p14:tracePt t="87897" x="7204075" y="3994150"/>
          <p14:tracePt t="87905" x="7188200" y="3994150"/>
          <p14:tracePt t="87913" x="7170738" y="3994150"/>
          <p14:tracePt t="87921" x="7162800" y="3994150"/>
          <p14:tracePt t="87929" x="7153275" y="3994150"/>
          <p14:tracePt t="87937" x="7137400" y="3994150"/>
          <p14:tracePt t="87945" x="7102475" y="3994150"/>
          <p14:tracePt t="87953" x="7094538" y="3994150"/>
          <p14:tracePt t="87961" x="7069138" y="3994150"/>
          <p14:tracePt t="87969" x="7034213" y="3994150"/>
          <p14:tracePt t="87977" x="7026275" y="3994150"/>
          <p14:tracePt t="87985" x="7000875" y="3994150"/>
          <p14:tracePt t="87993" x="6992938" y="3994150"/>
          <p14:tracePt t="88009" x="6967538" y="3994150"/>
          <p14:tracePt t="88025" x="6958013" y="3994150"/>
          <p14:tracePt t="88033" x="6942138" y="3994150"/>
          <p14:tracePt t="88057" x="6932613" y="3994150"/>
          <p14:tracePt t="88065" x="6915150" y="4002088"/>
          <p14:tracePt t="88081" x="6915150" y="4011613"/>
          <p14:tracePt t="88097" x="6907213" y="4019550"/>
          <p14:tracePt t="88105" x="6899275" y="4027488"/>
          <p14:tracePt t="88113" x="6889750" y="4027488"/>
          <p14:tracePt t="88121" x="6889750" y="4044950"/>
          <p14:tracePt t="88129" x="6881813" y="4052888"/>
          <p14:tracePt t="88137" x="6864350" y="4062413"/>
          <p14:tracePt t="88145" x="6864350" y="4070350"/>
          <p14:tracePt t="88153" x="6864350" y="4079875"/>
          <p14:tracePt t="88161" x="6864350" y="4087813"/>
          <p14:tracePt t="88177" x="6864350" y="4105275"/>
          <p14:tracePt t="88185" x="6864350" y="4113213"/>
          <p14:tracePt t="88193" x="6864350" y="4121150"/>
          <p14:tracePt t="88209" x="6864350" y="4138613"/>
          <p14:tracePt t="88217" x="6864350" y="4146550"/>
          <p14:tracePt t="88226" x="6873875" y="4146550"/>
          <p14:tracePt t="88233" x="6881813" y="4156075"/>
          <p14:tracePt t="88249" x="6881813" y="4164013"/>
          <p14:tracePt t="88257" x="6889750" y="4164013"/>
          <p14:tracePt t="88265" x="6907213" y="4171950"/>
          <p14:tracePt t="88273" x="6915150" y="4181475"/>
          <p14:tracePt t="88281" x="6932613" y="4181475"/>
          <p14:tracePt t="88289" x="6958013" y="4181475"/>
          <p14:tracePt t="88297" x="6967538" y="4181475"/>
          <p14:tracePt t="88305" x="7000875" y="4189413"/>
          <p14:tracePt t="88313" x="7018338" y="4189413"/>
          <p14:tracePt t="88321" x="7043738" y="4189413"/>
          <p14:tracePt t="88329" x="7077075" y="4189413"/>
          <p14:tracePt t="88337" x="7112000" y="4189413"/>
          <p14:tracePt t="88345" x="7119938" y="4189413"/>
          <p14:tracePt t="88353" x="7153275" y="4189413"/>
          <p14:tracePt t="88361" x="7188200" y="4189413"/>
          <p14:tracePt t="88369" x="7204075" y="4189413"/>
          <p14:tracePt t="88377" x="7229475" y="4189413"/>
          <p14:tracePt t="88385" x="7246938" y="4189413"/>
          <p14:tracePt t="88393" x="7256463" y="4189413"/>
          <p14:tracePt t="88401" x="7272338" y="4189413"/>
          <p14:tracePt t="88409" x="7297738" y="4189413"/>
          <p14:tracePt t="88417" x="7307263" y="4189413"/>
          <p14:tracePt t="88425" x="7332663" y="4189413"/>
          <p14:tracePt t="88433" x="7348538" y="4189413"/>
          <p14:tracePt t="88441" x="7373938" y="4189413"/>
          <p14:tracePt t="88449" x="7391400" y="4189413"/>
          <p14:tracePt t="88457" x="7408863" y="4189413"/>
          <p14:tracePt t="88465" x="7416800" y="4189413"/>
          <p14:tracePt t="88473" x="7451725" y="4189413"/>
          <p14:tracePt t="88481" x="7493000" y="4189413"/>
          <p14:tracePt t="88489" x="7527925" y="4189413"/>
          <p14:tracePt t="88497" x="7545388" y="4189413"/>
          <p14:tracePt t="88505" x="7578725" y="4189413"/>
          <p14:tracePt t="88513" x="7604125" y="4189413"/>
          <p14:tracePt t="88521" x="7621588" y="4189413"/>
          <p14:tracePt t="88529" x="7654925" y="4189413"/>
          <p14:tracePt t="88537" x="7688263" y="4189413"/>
          <p14:tracePt t="88545" x="7723188" y="4189413"/>
          <p14:tracePt t="88553" x="7731125" y="4189413"/>
          <p14:tracePt t="88561" x="7766050" y="4189413"/>
          <p14:tracePt t="88569" x="7773988" y="4189413"/>
          <p14:tracePt t="88578" x="7799388" y="4189413"/>
          <p14:tracePt t="88585" x="7807325" y="4189413"/>
          <p14:tracePt t="88601" x="7824788" y="4181475"/>
          <p14:tracePt t="88609" x="7842250" y="4181475"/>
          <p14:tracePt t="88625" x="7867650" y="4171950"/>
          <p14:tracePt t="88641" x="7875588" y="4164013"/>
          <p14:tracePt t="88649" x="7910513" y="4156075"/>
          <p14:tracePt t="88665" x="7910513" y="4146550"/>
          <p14:tracePt t="88673" x="7918450" y="4138613"/>
          <p14:tracePt t="88689" x="7926388" y="4130675"/>
          <p14:tracePt t="88697" x="7935913" y="4121150"/>
          <p14:tracePt t="88729" x="7935913" y="4113213"/>
          <p14:tracePt t="88737" x="7935913" y="4105275"/>
          <p14:tracePt t="88745" x="7935913" y="4095750"/>
          <p14:tracePt t="88753" x="7935913" y="4087813"/>
          <p14:tracePt t="88761" x="7943850" y="4079875"/>
          <p14:tracePt t="88785" x="7951788" y="4070350"/>
          <p14:tracePt t="88793" x="7951788" y="4062413"/>
          <p14:tracePt t="88801" x="7961313" y="4052888"/>
          <p14:tracePt t="88825" x="7969250" y="4044950"/>
          <p14:tracePt t="89441" x="7977188" y="4037013"/>
          <p14:tracePt t="90353" x="8004175" y="4027488"/>
          <p14:tracePt t="90361" x="8012113" y="4011613"/>
          <p14:tracePt t="90377" x="8020050" y="4002088"/>
          <p14:tracePt t="90385" x="8020050" y="3994150"/>
          <p14:tracePt t="97553" x="8020050" y="4011613"/>
          <p14:tracePt t="97625" x="8020050" y="4019550"/>
          <p14:tracePt t="97633" x="8012113" y="4027488"/>
          <p14:tracePt t="97657" x="7994650" y="4044950"/>
          <p14:tracePt t="97665" x="7986713" y="4052888"/>
          <p14:tracePt t="97697" x="7977188" y="4062413"/>
          <p14:tracePt t="97705" x="7977188" y="4070350"/>
          <p14:tracePt t="97713" x="7977188" y="4079875"/>
          <p14:tracePt t="97721" x="7977188" y="4087813"/>
          <p14:tracePt t="97729" x="7969250" y="4095750"/>
          <p14:tracePt t="97737" x="7969250" y="4113213"/>
          <p14:tracePt t="97753" x="7961313" y="4121150"/>
          <p14:tracePt t="97761" x="7961313" y="4138613"/>
          <p14:tracePt t="97769" x="7961313" y="4146550"/>
          <p14:tracePt t="97777" x="7951788" y="4164013"/>
          <p14:tracePt t="97785" x="7951788" y="4189413"/>
          <p14:tracePt t="97793" x="7943850" y="4189413"/>
          <p14:tracePt t="97801" x="7935913" y="4232275"/>
          <p14:tracePt t="97809" x="7935913" y="4240213"/>
          <p14:tracePt t="97817" x="7935913" y="4265613"/>
          <p14:tracePt t="97825" x="7935913" y="4300538"/>
          <p14:tracePt t="97833" x="7935913" y="4325938"/>
          <p14:tracePt t="97961" x="7943850" y="4325938"/>
          <p14:tracePt t="98009" x="7943850" y="4308475"/>
          <p14:tracePt t="98041" x="7943850" y="4291013"/>
          <p14:tracePt t="98057" x="7926388" y="4265613"/>
          <p14:tracePt t="98065" x="7918450" y="4265613"/>
          <p14:tracePt t="98073" x="7910513" y="4265613"/>
          <p14:tracePt t="98081" x="7893050" y="4265613"/>
          <p14:tracePt t="98089" x="7885113" y="4257675"/>
          <p14:tracePt t="98097" x="7867650" y="4257675"/>
          <p14:tracePt t="98105" x="7859713" y="4257675"/>
          <p14:tracePt t="98113" x="7842250" y="4257675"/>
          <p14:tracePt t="98121" x="7832725" y="4257675"/>
          <p14:tracePt t="98129" x="7816850" y="4249738"/>
          <p14:tracePt t="98137" x="7799388" y="4249738"/>
          <p14:tracePt t="98153" x="7791450" y="4249738"/>
          <p14:tracePt t="98161" x="7766050" y="4249738"/>
          <p14:tracePt t="98169" x="7756525" y="4249738"/>
          <p14:tracePt t="98177" x="7740650" y="4249738"/>
          <p14:tracePt t="98185" x="7715250" y="4249738"/>
          <p14:tracePt t="98193" x="7680325" y="4249738"/>
          <p14:tracePt t="98201" x="7637463" y="4249738"/>
          <p14:tracePt t="98209" x="7596188" y="4249738"/>
          <p14:tracePt t="98217" x="7561263" y="4249738"/>
          <p14:tracePt t="98225" x="7518400" y="4249738"/>
          <p14:tracePt t="98233" x="7502525" y="4249738"/>
          <p14:tracePt t="98241" x="7442200" y="4249738"/>
          <p14:tracePt t="98250" x="7391400" y="4249738"/>
          <p14:tracePt t="98257" x="7332663" y="4249738"/>
          <p14:tracePt t="98265" x="7289800" y="4249738"/>
          <p14:tracePt t="98273" x="7229475" y="4249738"/>
          <p14:tracePt t="98281" x="7196138" y="4249738"/>
          <p14:tracePt t="98289" x="7170738" y="4249738"/>
          <p14:tracePt t="98297" x="7153275" y="4249738"/>
          <p14:tracePt t="98305" x="7137400" y="4249738"/>
          <p14:tracePt t="98321" x="7127875" y="4249738"/>
          <p14:tracePt t="98329" x="7102475" y="4249738"/>
          <p14:tracePt t="98337" x="7094538" y="4249738"/>
          <p14:tracePt t="98345" x="7069138" y="4249738"/>
          <p14:tracePt t="98353" x="7059613" y="4249738"/>
          <p14:tracePt t="98361" x="7051675" y="4249738"/>
          <p14:tracePt t="98369" x="7034213" y="4249738"/>
          <p14:tracePt t="98377" x="7018338" y="4249738"/>
          <p14:tracePt t="98385" x="6992938" y="4249738"/>
          <p14:tracePt t="98393" x="6958013" y="4265613"/>
          <p14:tracePt t="98401" x="6932613" y="4275138"/>
          <p14:tracePt t="98409" x="6915150" y="4275138"/>
          <p14:tracePt t="98417" x="6881813" y="4308475"/>
          <p14:tracePt t="98425" x="6856413" y="4308475"/>
          <p14:tracePt t="98433" x="6838950" y="4316413"/>
          <p14:tracePt t="98441" x="6823075" y="4325938"/>
          <p14:tracePt t="98449" x="6805613" y="4341813"/>
          <p14:tracePt t="98457" x="6788150" y="4359275"/>
          <p14:tracePt t="98465" x="6770688" y="4376738"/>
          <p14:tracePt t="98473" x="6745288" y="4394200"/>
          <p14:tracePt t="98481" x="6737350" y="4402138"/>
          <p14:tracePt t="98489" x="6737350" y="4419600"/>
          <p14:tracePt t="98497" x="6719888" y="4435475"/>
          <p14:tracePt t="98505" x="6704013" y="4452938"/>
          <p14:tracePt t="98513" x="6694488" y="4460875"/>
          <p14:tracePt t="98521" x="6686550" y="4486275"/>
          <p14:tracePt t="98529" x="6669088" y="4503738"/>
          <p14:tracePt t="98537" x="6661150" y="4529138"/>
          <p14:tracePt t="98545" x="6643688" y="4546600"/>
          <p14:tracePt t="98553" x="6635750" y="4564063"/>
          <p14:tracePt t="98561" x="6626225" y="4572000"/>
          <p14:tracePt t="98569" x="6626225" y="4579938"/>
          <p14:tracePt t="98577" x="6626225" y="4597400"/>
          <p14:tracePt t="98593" x="6626225" y="4605338"/>
          <p14:tracePt t="98601" x="6626225" y="4630738"/>
          <p14:tracePt t="98617" x="6626225" y="4640263"/>
          <p14:tracePt t="98625" x="6626225" y="4648200"/>
          <p14:tracePt t="98633" x="6635750" y="4657725"/>
          <p14:tracePt t="98641" x="6643688" y="4665663"/>
          <p14:tracePt t="98649" x="6643688" y="4683125"/>
          <p14:tracePt t="98657" x="6653213" y="4683125"/>
          <p14:tracePt t="98665" x="6661150" y="4699000"/>
          <p14:tracePt t="98673" x="6669088" y="4708525"/>
          <p14:tracePt t="98697" x="6678613" y="4716463"/>
          <p14:tracePt t="98705" x="6694488" y="4733925"/>
          <p14:tracePt t="98729" x="6711950" y="4741863"/>
          <p14:tracePt t="98745" x="6719888" y="4741863"/>
          <p14:tracePt t="98753" x="6729413" y="4741863"/>
          <p14:tracePt t="98761" x="6754813" y="4749800"/>
          <p14:tracePt t="98777" x="6770688" y="4749800"/>
          <p14:tracePt t="98785" x="6780213" y="4749800"/>
          <p14:tracePt t="98793" x="6797675" y="4749800"/>
          <p14:tracePt t="98801" x="6813550" y="4749800"/>
          <p14:tracePt t="98809" x="6848475" y="4775200"/>
          <p14:tracePt t="98817" x="6881813" y="4784725"/>
          <p14:tracePt t="98825" x="6907213" y="4784725"/>
          <p14:tracePt t="98833" x="6950075" y="4792663"/>
          <p14:tracePt t="98841" x="7000875" y="4810125"/>
          <p14:tracePt t="98849" x="7034213" y="4827588"/>
          <p14:tracePt t="98857" x="7069138" y="4827588"/>
          <p14:tracePt t="98865" x="7112000" y="4827588"/>
          <p14:tracePt t="98873" x="7137400" y="4835525"/>
          <p14:tracePt t="98881" x="7145338" y="4835525"/>
          <p14:tracePt t="98889" x="7178675" y="4835525"/>
          <p14:tracePt t="98897" x="7188200" y="4835525"/>
          <p14:tracePt t="98905" x="7213600" y="4852988"/>
          <p14:tracePt t="98921" x="7246938" y="4852988"/>
          <p14:tracePt t="98929" x="7264400" y="4852988"/>
          <p14:tracePt t="98937" x="7289800" y="4852988"/>
          <p14:tracePt t="98945" x="7323138" y="4852988"/>
          <p14:tracePt t="98954" x="7340600" y="4852988"/>
          <p14:tracePt t="98961" x="7358063" y="4852988"/>
          <p14:tracePt t="98969" x="7391400" y="4852988"/>
          <p14:tracePt t="98977" x="7408863" y="4860925"/>
          <p14:tracePt t="98985" x="7434263" y="4860925"/>
          <p14:tracePt t="98993" x="7442200" y="4860925"/>
          <p14:tracePt t="99001" x="7467600" y="4860925"/>
          <p14:tracePt t="99009" x="7485063" y="4860925"/>
          <p14:tracePt t="99017" x="7510463" y="4860925"/>
          <p14:tracePt t="99025" x="7527925" y="4860925"/>
          <p14:tracePt t="99033" x="7553325" y="4860925"/>
          <p14:tracePt t="99041" x="7578725" y="4860925"/>
          <p14:tracePt t="99055" x="7596188" y="4860925"/>
          <p14:tracePt t="99057" x="7621588" y="4860925"/>
          <p14:tracePt t="99065" x="7662863" y="4860925"/>
          <p14:tracePt t="99073" x="7697788" y="4860925"/>
          <p14:tracePt t="99081" x="7705725" y="4860925"/>
          <p14:tracePt t="99089" x="7731125" y="4860925"/>
          <p14:tracePt t="99097" x="7756525" y="4860925"/>
          <p14:tracePt t="99105" x="7773988" y="4860925"/>
          <p14:tracePt t="99113" x="7791450" y="4860925"/>
          <p14:tracePt t="99121" x="7807325" y="4860925"/>
          <p14:tracePt t="99129" x="7816850" y="4860925"/>
          <p14:tracePt t="99137" x="7824788" y="4860925"/>
          <p14:tracePt t="99145" x="7832725" y="4852988"/>
          <p14:tracePt t="99161" x="7842250" y="4852988"/>
          <p14:tracePt t="99169" x="7867650" y="4852988"/>
          <p14:tracePt t="99177" x="7875588" y="4852988"/>
          <p14:tracePt t="99185" x="7885113" y="4852988"/>
          <p14:tracePt t="99193" x="7900988" y="4852988"/>
          <p14:tracePt t="99201" x="7926388" y="4843463"/>
          <p14:tracePt t="99209" x="7951788" y="4843463"/>
          <p14:tracePt t="99217" x="7986713" y="4827588"/>
          <p14:tracePt t="99225" x="8029575" y="4818063"/>
          <p14:tracePt t="99233" x="8054975" y="4810125"/>
          <p14:tracePt t="99241" x="8080375" y="4802188"/>
          <p14:tracePt t="99249" x="8121650" y="4792663"/>
          <p14:tracePt t="99257" x="8156575" y="4775200"/>
          <p14:tracePt t="99265" x="8189913" y="4759325"/>
          <p14:tracePt t="99273" x="8224838" y="4741863"/>
          <p14:tracePt t="99281" x="8258175" y="4716463"/>
          <p14:tracePt t="99289" x="8301038" y="4691063"/>
          <p14:tracePt t="99297" x="8308975" y="4673600"/>
          <p14:tracePt t="99306" x="8334375" y="4673600"/>
          <p14:tracePt t="99313" x="8343900" y="4665663"/>
          <p14:tracePt t="99321" x="8351838" y="4648200"/>
          <p14:tracePt t="99345" x="8369300" y="4614863"/>
          <p14:tracePt t="99353" x="8369300" y="4605338"/>
          <p14:tracePt t="99361" x="8369300" y="4589463"/>
          <p14:tracePt t="99369" x="8369300" y="4572000"/>
          <p14:tracePt t="99377" x="8369300" y="4554538"/>
          <p14:tracePt t="99385" x="8369300" y="4521200"/>
          <p14:tracePt t="99393" x="8377238" y="4495800"/>
          <p14:tracePt t="99401" x="8377238" y="4460875"/>
          <p14:tracePt t="99409" x="8377238" y="4445000"/>
          <p14:tracePt t="99417" x="8377238" y="4427538"/>
          <p14:tracePt t="99425" x="8369300" y="4394200"/>
          <p14:tracePt t="99433" x="8351838" y="4368800"/>
          <p14:tracePt t="99441" x="8326438" y="4351338"/>
          <p14:tracePt t="99449" x="8326438" y="4341813"/>
          <p14:tracePt t="99457" x="8301038" y="4333875"/>
          <p14:tracePt t="99465" x="8275638" y="4308475"/>
          <p14:tracePt t="99473" x="8250238" y="4300538"/>
          <p14:tracePt t="99481" x="8232775" y="4291013"/>
          <p14:tracePt t="99489" x="8215313" y="4275138"/>
          <p14:tracePt t="99497" x="8181975" y="4265613"/>
          <p14:tracePt t="99505" x="8164513" y="4265613"/>
          <p14:tracePt t="99513" x="8139113" y="4257675"/>
          <p14:tracePt t="99521" x="8121650" y="4249738"/>
          <p14:tracePt t="99529" x="8105775" y="4240213"/>
          <p14:tracePt t="99537" x="8080375" y="4224338"/>
          <p14:tracePt t="99545" x="8045450" y="4214813"/>
          <p14:tracePt t="99553" x="8037513" y="4214813"/>
          <p14:tracePt t="99561" x="8012113" y="4197350"/>
          <p14:tracePt t="99569" x="7986713" y="4197350"/>
          <p14:tracePt t="99577" x="7986713" y="4189413"/>
          <p14:tracePt t="99585" x="7951788" y="4189413"/>
          <p14:tracePt t="99593" x="7918450" y="4189413"/>
          <p14:tracePt t="99601" x="7910513" y="4189413"/>
          <p14:tracePt t="99609" x="7875588" y="4181475"/>
          <p14:tracePt t="99617" x="7842250" y="4181475"/>
          <p14:tracePt t="99625" x="7832725" y="4181475"/>
          <p14:tracePt t="99633" x="7799388" y="4181475"/>
          <p14:tracePt t="99641" x="7781925" y="4171950"/>
          <p14:tracePt t="99649" x="7756525" y="4164013"/>
          <p14:tracePt t="99657" x="7748588" y="4156075"/>
          <p14:tracePt t="99665" x="7723188" y="4156075"/>
          <p14:tracePt t="99673" x="7688263" y="4146550"/>
          <p14:tracePt t="99689" x="7672388" y="4138613"/>
          <p14:tracePt t="99697" x="7637463" y="4121150"/>
          <p14:tracePt t="99705" x="7604125" y="4121150"/>
          <p14:tracePt t="99713" x="7596188" y="4121150"/>
          <p14:tracePt t="99721" x="7561263" y="4113213"/>
          <p14:tracePt t="99729" x="7535863" y="4113213"/>
          <p14:tracePt t="99737" x="7510463" y="4105275"/>
          <p14:tracePt t="99745" x="7485063" y="4095750"/>
          <p14:tracePt t="99753" x="7451725" y="4095750"/>
          <p14:tracePt t="99761" x="7416800" y="4095750"/>
          <p14:tracePt t="99769" x="7366000" y="4079875"/>
          <p14:tracePt t="99777" x="7315200" y="4070350"/>
          <p14:tracePt t="99785" x="7281863" y="4070350"/>
          <p14:tracePt t="99793" x="7264400" y="4070350"/>
          <p14:tracePt t="99801" x="7221538" y="4070350"/>
          <p14:tracePt t="99809" x="7188200" y="4070350"/>
          <p14:tracePt t="99817" x="7145338" y="4070350"/>
          <p14:tracePt t="99825" x="7112000" y="4070350"/>
          <p14:tracePt t="99833" x="7102475" y="4070350"/>
          <p14:tracePt t="99841" x="7069138" y="4070350"/>
          <p14:tracePt t="99849" x="7043738" y="4070350"/>
          <p14:tracePt t="99857" x="7034213" y="4070350"/>
          <p14:tracePt t="99865" x="7026275" y="4070350"/>
          <p14:tracePt t="99873" x="7000875" y="4070350"/>
          <p14:tracePt t="99881" x="6992938" y="4070350"/>
          <p14:tracePt t="99889" x="6967538" y="4079875"/>
          <p14:tracePt t="99897" x="6958013" y="4079875"/>
          <p14:tracePt t="99905" x="6942138" y="4079875"/>
          <p14:tracePt t="99913" x="6942138" y="4087813"/>
          <p14:tracePt t="99921" x="6924675" y="4095750"/>
          <p14:tracePt t="99929" x="6907213" y="4113213"/>
          <p14:tracePt t="99937" x="6899275" y="4121150"/>
          <p14:tracePt t="99945" x="6873875" y="4130675"/>
          <p14:tracePt t="99953" x="6848475" y="4146550"/>
          <p14:tracePt t="99961" x="6831013" y="4156075"/>
          <p14:tracePt t="99969" x="6813550" y="4171950"/>
          <p14:tracePt t="99977" x="6805613" y="4189413"/>
          <p14:tracePt t="99985" x="6788150" y="4206875"/>
          <p14:tracePt t="100001" x="6770688" y="4224338"/>
          <p14:tracePt t="100009" x="6770688" y="4232275"/>
          <p14:tracePt t="100025" x="6754813" y="4257675"/>
          <p14:tracePt t="100041" x="6745288" y="4265613"/>
          <p14:tracePt t="100060" x="6729413" y="4291013"/>
          <p14:tracePt t="100065" x="6729413" y="4300538"/>
          <p14:tracePt t="100073" x="6719888" y="4300538"/>
          <p14:tracePt t="100081" x="6719888" y="4308475"/>
          <p14:tracePt t="100089" x="6711950" y="4325938"/>
          <p14:tracePt t="100113" x="6704013" y="4351338"/>
          <p14:tracePt t="100129" x="6704013" y="4359275"/>
          <p14:tracePt t="100137" x="6694488" y="4368800"/>
          <p14:tracePt t="100145" x="6686550" y="4384675"/>
          <p14:tracePt t="100153" x="6686550" y="4394200"/>
          <p14:tracePt t="100161" x="6686550" y="4410075"/>
          <p14:tracePt t="100169" x="6678613" y="4427538"/>
          <p14:tracePt t="100185" x="6678613" y="4445000"/>
          <p14:tracePt t="100193" x="6678613" y="4460875"/>
          <p14:tracePt t="100201" x="6678613" y="4478338"/>
          <p14:tracePt t="100217" x="6678613" y="4495800"/>
          <p14:tracePt t="100233" x="6678613" y="4503738"/>
          <p14:tracePt t="100241" x="6678613" y="4513263"/>
          <p14:tracePt t="100257" x="6678613" y="4529138"/>
          <p14:tracePt t="100273" x="6686550" y="4538663"/>
          <p14:tracePt t="100281" x="6694488" y="4554538"/>
          <p14:tracePt t="100297" x="6704013" y="4564063"/>
          <p14:tracePt t="100305" x="6704013" y="4572000"/>
          <p14:tracePt t="100313" x="6711950" y="4572000"/>
          <p14:tracePt t="100321" x="6711950" y="4579938"/>
          <p14:tracePt t="100337" x="6719888" y="4589463"/>
          <p14:tracePt t="100353" x="6729413" y="4597400"/>
          <p14:tracePt t="100361" x="6745288" y="4605338"/>
          <p14:tracePt t="100377" x="6780213" y="4622800"/>
          <p14:tracePt t="100385" x="6788150" y="4630738"/>
          <p14:tracePt t="100393" x="6797675" y="4630738"/>
          <p14:tracePt t="100401" x="6813550" y="4640263"/>
          <p14:tracePt t="100409" x="6831013" y="4640263"/>
          <p14:tracePt t="100417" x="6873875" y="4665663"/>
          <p14:tracePt t="100433" x="6899275" y="4665663"/>
          <p14:tracePt t="100441" x="6915150" y="4665663"/>
          <p14:tracePt t="100449" x="6942138" y="4665663"/>
          <p14:tracePt t="100457" x="6950075" y="4673600"/>
          <p14:tracePt t="100465" x="6967538" y="4673600"/>
          <p14:tracePt t="100473" x="6983413" y="4683125"/>
          <p14:tracePt t="100489" x="7008813" y="4683125"/>
          <p14:tracePt t="100497" x="7034213" y="4683125"/>
          <p14:tracePt t="100505" x="7069138" y="4699000"/>
          <p14:tracePt t="100513" x="7094538" y="4699000"/>
          <p14:tracePt t="100521" x="7119938" y="4699000"/>
          <p14:tracePt t="100529" x="7127875" y="4708525"/>
          <p14:tracePt t="100537" x="7137400" y="4708525"/>
          <p14:tracePt t="100545" x="7153275" y="4708525"/>
          <p14:tracePt t="100553" x="7162800" y="4708525"/>
          <p14:tracePt t="100561" x="7178675" y="4716463"/>
          <p14:tracePt t="100569" x="7196138" y="4716463"/>
          <p14:tracePt t="100577" x="7204075" y="4716463"/>
          <p14:tracePt t="100585" x="7229475" y="4716463"/>
          <p14:tracePt t="100593" x="7239000" y="4716463"/>
          <p14:tracePt t="100601" x="7264400" y="4716463"/>
          <p14:tracePt t="100609" x="7281863" y="4716463"/>
          <p14:tracePt t="100617" x="7307263" y="4716463"/>
          <p14:tracePt t="100625" x="7332663" y="4716463"/>
          <p14:tracePt t="100633" x="7348538" y="4716463"/>
          <p14:tracePt t="100641" x="7366000" y="4716463"/>
          <p14:tracePt t="100649" x="7391400" y="4716463"/>
          <p14:tracePt t="100657" x="7434263" y="4716463"/>
          <p14:tracePt t="100665" x="7467600" y="4716463"/>
          <p14:tracePt t="100673" x="7510463" y="4716463"/>
          <p14:tracePt t="100681" x="7535863" y="4716463"/>
          <p14:tracePt t="100689" x="7578725" y="4716463"/>
          <p14:tracePt t="100697" x="7596188" y="4716463"/>
          <p14:tracePt t="100705" x="7612063" y="4716463"/>
          <p14:tracePt t="100714" x="7621588" y="4716463"/>
          <p14:tracePt t="100721" x="7646988" y="4716463"/>
          <p14:tracePt t="100729" x="7654925" y="4716463"/>
          <p14:tracePt t="100745" x="7662863" y="4716463"/>
          <p14:tracePt t="100753" x="7680325" y="4716463"/>
          <p14:tracePt t="100761" x="7705725" y="4708525"/>
          <p14:tracePt t="100769" x="7715250" y="4699000"/>
          <p14:tracePt t="100777" x="7731125" y="4699000"/>
          <p14:tracePt t="100785" x="7766050" y="4699000"/>
          <p14:tracePt t="100793" x="7807325" y="4691063"/>
          <p14:tracePt t="100801" x="7842250" y="4683125"/>
          <p14:tracePt t="100809" x="7875588" y="4665663"/>
          <p14:tracePt t="100817" x="7893050" y="4665663"/>
          <p14:tracePt t="100825" x="7935913" y="4657725"/>
          <p14:tracePt t="100833" x="7969250" y="4648200"/>
          <p14:tracePt t="100841" x="7977188" y="4648200"/>
          <p14:tracePt t="100849" x="7986713" y="4640263"/>
          <p14:tracePt t="100857" x="7994650" y="4640263"/>
          <p14:tracePt t="100865" x="8004175" y="4640263"/>
          <p14:tracePt t="100881" x="8012113" y="4630738"/>
          <p14:tracePt t="100897" x="8020050" y="4622800"/>
          <p14:tracePt t="100913" x="8029575" y="4614863"/>
          <p14:tracePt t="100921" x="8054975" y="4597400"/>
          <p14:tracePt t="100929" x="8062913" y="4589463"/>
          <p14:tracePt t="100937" x="8070850" y="4572000"/>
          <p14:tracePt t="100945" x="8121650" y="4554538"/>
          <p14:tracePt t="100953" x="8131175" y="4546600"/>
          <p14:tracePt t="100961" x="8156575" y="4521200"/>
          <p14:tracePt t="100969" x="8181975" y="4495800"/>
          <p14:tracePt t="100977" x="8207375" y="4478338"/>
          <p14:tracePt t="100985" x="8215313" y="4460875"/>
          <p14:tracePt t="100993" x="8215313" y="4445000"/>
          <p14:tracePt t="101001" x="8232775" y="4427538"/>
          <p14:tracePt t="101009" x="8232775" y="4402138"/>
          <p14:tracePt t="101017" x="8232775" y="4394200"/>
          <p14:tracePt t="101025" x="8232775" y="4376738"/>
          <p14:tracePt t="101041" x="8232775" y="4368800"/>
          <p14:tracePt t="101050" x="8232775" y="4359275"/>
          <p14:tracePt t="101057" x="8232775" y="4341813"/>
          <p14:tracePt t="101073" x="8232775" y="4333875"/>
          <p14:tracePt t="101081" x="8232775" y="4325938"/>
          <p14:tracePt t="101097" x="8224838" y="4308475"/>
          <p14:tracePt t="101105" x="8215313" y="4300538"/>
          <p14:tracePt t="101113" x="8189913" y="4275138"/>
          <p14:tracePt t="101121" x="8181975" y="4257675"/>
          <p14:tracePt t="101129" x="8174038" y="4240213"/>
          <p14:tracePt t="101137" x="8147050" y="4214813"/>
          <p14:tracePt t="101145" x="8121650" y="4197350"/>
          <p14:tracePt t="101153" x="8096250" y="4189413"/>
          <p14:tracePt t="101161" x="8070850" y="4171950"/>
          <p14:tracePt t="101177" x="8062913" y="4156075"/>
          <p14:tracePt t="101185" x="8045450" y="4138613"/>
          <p14:tracePt t="101193" x="8029575" y="4121150"/>
          <p14:tracePt t="101201" x="8012113" y="4113213"/>
          <p14:tracePt t="101209" x="7994650" y="4095750"/>
          <p14:tracePt t="101217" x="7951788" y="4087813"/>
          <p14:tracePt t="101233" x="7910513" y="4070350"/>
          <p14:tracePt t="101241" x="7885113" y="4070350"/>
          <p14:tracePt t="101249" x="7816850" y="4052888"/>
          <p14:tracePt t="101265" x="7773988" y="4052888"/>
          <p14:tracePt t="101273" x="7731125" y="4052888"/>
          <p14:tracePt t="101281" x="7662863" y="4052888"/>
          <p14:tracePt t="101289" x="7612063" y="4044950"/>
          <p14:tracePt t="101297" x="7596188" y="4044950"/>
          <p14:tracePt t="101305" x="7570788" y="4044950"/>
          <p14:tracePt t="101313" x="7553325" y="4044950"/>
          <p14:tracePt t="101321" x="7527925" y="4044950"/>
          <p14:tracePt t="101329" x="7502525" y="4044950"/>
          <p14:tracePt t="101337" x="7485063" y="4044950"/>
          <p14:tracePt t="101345" x="7467600" y="4044950"/>
          <p14:tracePt t="101353" x="7451725" y="4044950"/>
          <p14:tracePt t="101361" x="7442200" y="4044950"/>
          <p14:tracePt t="101369" x="7426325" y="4044950"/>
          <p14:tracePt t="101377" x="7416800" y="4044950"/>
          <p14:tracePt t="101385" x="7400925" y="4044950"/>
          <p14:tracePt t="101393" x="7373938" y="4044950"/>
          <p14:tracePt t="101401" x="7348538" y="4052888"/>
          <p14:tracePt t="101409" x="7332663" y="4062413"/>
          <p14:tracePt t="101418" x="7315200" y="4062413"/>
          <p14:tracePt t="101425" x="7297738" y="4070350"/>
          <p14:tracePt t="101433" x="7272338" y="4070350"/>
          <p14:tracePt t="101441" x="7221538" y="4095750"/>
          <p14:tracePt t="101449" x="7213600" y="4095750"/>
          <p14:tracePt t="101457" x="7188200" y="4105275"/>
          <p14:tracePt t="101465" x="7153275" y="4113213"/>
          <p14:tracePt t="101481" x="7127875" y="4121150"/>
          <p14:tracePt t="101489" x="7119938" y="4121150"/>
          <p14:tracePt t="101505" x="7102475" y="4138613"/>
          <p14:tracePt t="101513" x="7094538" y="4138613"/>
          <p14:tracePt t="101529" x="7085013" y="4146550"/>
          <p14:tracePt t="101537" x="7085013" y="4156075"/>
          <p14:tracePt t="101545" x="7077075" y="4164013"/>
          <p14:tracePt t="101553" x="7069138" y="4164013"/>
          <p14:tracePt t="101561" x="7069138" y="4171950"/>
          <p14:tracePt t="101569" x="7069138" y="4189413"/>
          <p14:tracePt t="101577" x="7069138" y="4197350"/>
          <p14:tracePt t="101585" x="7059613" y="4206875"/>
          <p14:tracePt t="101593" x="7059613" y="4214813"/>
          <p14:tracePt t="101601" x="7043738" y="4232275"/>
          <p14:tracePt t="101609" x="7043738" y="4240213"/>
          <p14:tracePt t="101617" x="7034213" y="4257675"/>
          <p14:tracePt t="101625" x="7026275" y="4275138"/>
          <p14:tracePt t="101641" x="7018338" y="4291013"/>
          <p14:tracePt t="101649" x="7008813" y="4308475"/>
          <p14:tracePt t="101657" x="6992938" y="4325938"/>
          <p14:tracePt t="101665" x="6975475" y="4341813"/>
          <p14:tracePt t="101681" x="6975475" y="4351338"/>
          <p14:tracePt t="101697" x="6975475" y="4368800"/>
          <p14:tracePt t="101705" x="6967538" y="4384675"/>
          <p14:tracePt t="101737" x="6967538" y="4402138"/>
          <p14:tracePt t="101745" x="6950075" y="4419600"/>
          <p14:tracePt t="101777" x="6950075" y="4435475"/>
          <p14:tracePt t="101785" x="6950075" y="4445000"/>
          <p14:tracePt t="101793" x="6950075" y="4460875"/>
          <p14:tracePt t="101801" x="6950075" y="4470400"/>
          <p14:tracePt t="101809" x="6950075" y="4486275"/>
          <p14:tracePt t="101825" x="6950075" y="4495800"/>
          <p14:tracePt t="101833" x="6950075" y="4503738"/>
          <p14:tracePt t="101841" x="6958013" y="4521200"/>
          <p14:tracePt t="101849" x="6967538" y="4529138"/>
          <p14:tracePt t="101865" x="6975475" y="4529138"/>
          <p14:tracePt t="101881" x="6983413" y="4546600"/>
          <p14:tracePt t="101897" x="6992938" y="4564063"/>
          <p14:tracePt t="101905" x="7008813" y="4564063"/>
          <p14:tracePt t="101913" x="7026275" y="4579938"/>
          <p14:tracePt t="101921" x="7026275" y="4589463"/>
          <p14:tracePt t="101929" x="7034213" y="4589463"/>
          <p14:tracePt t="101937" x="7051675" y="4597400"/>
          <p14:tracePt t="101945" x="7069138" y="4597400"/>
          <p14:tracePt t="101953" x="7085013" y="4605338"/>
          <p14:tracePt t="101961" x="7102475" y="4614863"/>
          <p14:tracePt t="101969" x="7127875" y="4630738"/>
          <p14:tracePt t="101977" x="7127875" y="4640263"/>
          <p14:tracePt t="101985" x="7153275" y="4640263"/>
          <p14:tracePt t="102001" x="7178675" y="4657725"/>
          <p14:tracePt t="102009" x="7188200" y="4657725"/>
          <p14:tracePt t="102017" x="7213600" y="4657725"/>
          <p14:tracePt t="102025" x="7221538" y="4665663"/>
          <p14:tracePt t="102033" x="7239000" y="4673600"/>
          <p14:tracePt t="102041" x="7256463" y="4673600"/>
          <p14:tracePt t="102056" x="7289800" y="4673600"/>
          <p14:tracePt t="102057" x="7307263" y="4673600"/>
          <p14:tracePt t="102065" x="7323138" y="4673600"/>
          <p14:tracePt t="102073" x="7348538" y="4691063"/>
          <p14:tracePt t="102081" x="7373938" y="4691063"/>
          <p14:tracePt t="102089" x="7383463" y="4699000"/>
          <p14:tracePt t="102097" x="7400925" y="4699000"/>
          <p14:tracePt t="102105" x="7408863" y="4699000"/>
          <p14:tracePt t="102113" x="7434263" y="4699000"/>
          <p14:tracePt t="102122" x="7442200" y="4699000"/>
          <p14:tracePt t="102129" x="7467600" y="4699000"/>
          <p14:tracePt t="102145" x="7485063" y="4699000"/>
          <p14:tracePt t="102161" x="7502525" y="4699000"/>
          <p14:tracePt t="102169" x="7510463" y="4699000"/>
          <p14:tracePt t="102177" x="7518400" y="4699000"/>
          <p14:tracePt t="102185" x="7535863" y="4691063"/>
          <p14:tracePt t="102201" x="7545388" y="4691063"/>
          <p14:tracePt t="102209" x="7553325" y="4691063"/>
          <p14:tracePt t="102217" x="7570788" y="4691063"/>
          <p14:tracePt t="102225" x="7586663" y="4691063"/>
          <p14:tracePt t="102233" x="7612063" y="4691063"/>
          <p14:tracePt t="102241" x="7621588" y="4691063"/>
          <p14:tracePt t="102249" x="7654925" y="4691063"/>
          <p14:tracePt t="102257" x="7688263" y="4683125"/>
          <p14:tracePt t="102273" x="7715250" y="4683125"/>
          <p14:tracePt t="102281" x="7723188" y="4683125"/>
          <p14:tracePt t="102289" x="7731125" y="4683125"/>
          <p14:tracePt t="102297" x="7748588" y="4683125"/>
          <p14:tracePt t="102305" x="7766050" y="4673600"/>
          <p14:tracePt t="102313" x="7781925" y="4673600"/>
          <p14:tracePt t="102321" x="7799388" y="4673600"/>
          <p14:tracePt t="102329" x="7816850" y="4673600"/>
          <p14:tracePt t="102337" x="7832725" y="4673600"/>
          <p14:tracePt t="102345" x="7859713" y="4673600"/>
          <p14:tracePt t="102353" x="7867650" y="4673600"/>
          <p14:tracePt t="102361" x="7893050" y="4673600"/>
          <p14:tracePt t="102369" x="7900988" y="4673600"/>
          <p14:tracePt t="102377" x="7926388" y="4673600"/>
          <p14:tracePt t="102385" x="7935913" y="4673600"/>
          <p14:tracePt t="102393" x="7943850" y="4673600"/>
          <p14:tracePt t="102401" x="7969250" y="4673600"/>
          <p14:tracePt t="102409" x="7977188" y="4673600"/>
          <p14:tracePt t="102417" x="7994650" y="4673600"/>
          <p14:tracePt t="102425" x="8004175" y="4673600"/>
          <p14:tracePt t="102457" x="8012113" y="4673600"/>
          <p14:tracePt t="102481" x="8029575" y="4673600"/>
          <p14:tracePt t="103129" x="8054975" y="4665663"/>
          <p14:tracePt t="103137" x="8062913" y="4665663"/>
          <p14:tracePt t="103145" x="8062913" y="4657725"/>
          <p14:tracePt t="103161" x="8080375" y="4648200"/>
          <p14:tracePt t="103169" x="8088313" y="4640263"/>
          <p14:tracePt t="103177" x="8096250" y="4630738"/>
          <p14:tracePt t="103201" x="8105775" y="4622800"/>
          <p14:tracePt t="103233" x="8105775" y="4614863"/>
          <p14:tracePt t="103241" x="8113713" y="4614863"/>
          <p14:tracePt t="103249" x="8113713" y="4605338"/>
          <p14:tracePt t="103273" x="8131175" y="4589463"/>
          <p14:tracePt t="103289" x="8139113" y="4589463"/>
          <p14:tracePt t="103321" x="8139113" y="4579938"/>
          <p14:tracePt t="103529" x="8147050" y="4572000"/>
          <p14:tracePt t="103561" x="8156575" y="4564063"/>
          <p14:tracePt t="103961" x="8174038" y="4554538"/>
          <p14:tracePt t="105057" x="8181975" y="4546600"/>
          <p14:tracePt t="105081" x="8189913" y="4538663"/>
          <p14:tracePt t="105105" x="8199438" y="4529138"/>
          <p14:tracePt t="105129" x="8207375" y="4521200"/>
          <p14:tracePt t="107913" x="8199438" y="4521200"/>
          <p14:tracePt t="108753" x="8189913" y="4521200"/>
          <p14:tracePt t="108769" x="8181975" y="4529138"/>
          <p14:tracePt t="108793" x="8174038" y="4529138"/>
          <p14:tracePt t="108801" x="8174038" y="4538663"/>
          <p14:tracePt t="108913" x="8164513" y="4538663"/>
          <p14:tracePt t="108929" x="8156575" y="4538663"/>
          <p14:tracePt t="108937" x="8147050" y="4538663"/>
          <p14:tracePt t="108993" x="8139113" y="4538663"/>
          <p14:tracePt t="109001" x="8131175" y="4538663"/>
          <p14:tracePt t="109809" x="8121650" y="4546600"/>
          <p14:tracePt t="109913" x="8121650" y="4554538"/>
          <p14:tracePt t="109921" x="8121650" y="4564063"/>
          <p14:tracePt t="109929" x="8121650" y="4572000"/>
          <p14:tracePt t="109945" x="8121650" y="4579938"/>
          <p14:tracePt t="109953" x="8121650" y="4589463"/>
          <p14:tracePt t="115441" x="8105775" y="4589463"/>
          <p14:tracePt t="115449" x="8045450" y="4554538"/>
          <p14:tracePt t="115457" x="8020050" y="4538663"/>
          <p14:tracePt t="115465" x="8004175" y="4513263"/>
          <p14:tracePt t="115473" x="7994650" y="4503738"/>
          <p14:tracePt t="115481" x="7977188" y="4503738"/>
          <p14:tracePt t="115489" x="7969250" y="4495800"/>
          <p14:tracePt t="115497" x="7943850" y="4470400"/>
          <p14:tracePt t="115505" x="7926388" y="4452938"/>
          <p14:tracePt t="115513" x="7918450" y="4445000"/>
          <p14:tracePt t="115529" x="7910513" y="4445000"/>
          <p14:tracePt t="115537" x="7900988" y="4435475"/>
          <p14:tracePt t="115545" x="7893050" y="4427538"/>
          <p14:tracePt t="115617" x="7867650" y="4410075"/>
          <p14:tracePt t="115625" x="7832725" y="4384675"/>
          <p14:tracePt t="115633" x="7807325" y="4359275"/>
          <p14:tracePt t="115641" x="7799388" y="4351338"/>
          <p14:tracePt t="115649" x="7748588" y="4316413"/>
          <p14:tracePt t="115657" x="7705725" y="4308475"/>
          <p14:tracePt t="115665" x="7654925" y="4291013"/>
          <p14:tracePt t="115673" x="7596188" y="4275138"/>
          <p14:tracePt t="115681" x="7553325" y="4265613"/>
          <p14:tracePt t="115689" x="7502525" y="4257675"/>
          <p14:tracePt t="115697" x="7442200" y="4249738"/>
          <p14:tracePt t="115705" x="7373938" y="4249738"/>
          <p14:tracePt t="115713" x="7307263" y="4224338"/>
          <p14:tracePt t="115721" x="7264400" y="4224338"/>
          <p14:tracePt t="115729" x="7256463" y="4224338"/>
          <p14:tracePt t="115737" x="7229475" y="4224338"/>
          <p14:tracePt t="115745" x="7196138" y="4224338"/>
          <p14:tracePt t="115753" x="7188200" y="4224338"/>
          <p14:tracePt t="115761" x="7153275" y="4224338"/>
          <p14:tracePt t="115769" x="7145338" y="4224338"/>
          <p14:tracePt t="115785" x="7127875" y="4224338"/>
          <p14:tracePt t="115793" x="7112000" y="4224338"/>
          <p14:tracePt t="115801" x="7094538" y="4224338"/>
          <p14:tracePt t="115809" x="7077075" y="4224338"/>
          <p14:tracePt t="115817" x="7051675" y="4232275"/>
          <p14:tracePt t="115825" x="7008813" y="4249738"/>
          <p14:tracePt t="115833" x="6992938" y="4265613"/>
          <p14:tracePt t="115841" x="6983413" y="4275138"/>
          <p14:tracePt t="115849" x="6958013" y="4283075"/>
          <p14:tracePt t="115857" x="6942138" y="4291013"/>
          <p14:tracePt t="115865" x="6924675" y="4300538"/>
          <p14:tracePt t="115873" x="6915150" y="4300538"/>
          <p14:tracePt t="115889" x="6899275" y="4308475"/>
          <p14:tracePt t="115905" x="6889750" y="4308475"/>
          <p14:tracePt t="115913" x="6889750" y="4316413"/>
          <p14:tracePt t="115921" x="6881813" y="4325938"/>
          <p14:tracePt t="115929" x="6873875" y="4325938"/>
          <p14:tracePt t="115937" x="6873875" y="4341813"/>
          <p14:tracePt t="115945" x="6873875" y="4351338"/>
          <p14:tracePt t="115953" x="6864350" y="4368800"/>
          <p14:tracePt t="115961" x="6864350" y="4376738"/>
          <p14:tracePt t="115969" x="6864350" y="4394200"/>
          <p14:tracePt t="115977" x="6864350" y="4410075"/>
          <p14:tracePt t="115985" x="6864350" y="4435475"/>
          <p14:tracePt t="115993" x="6864350" y="4445000"/>
          <p14:tracePt t="116001" x="6864350" y="4470400"/>
          <p14:tracePt t="116009" x="6864350" y="4478338"/>
          <p14:tracePt t="116017" x="6864350" y="4503738"/>
          <p14:tracePt t="116025" x="6864350" y="4521200"/>
          <p14:tracePt t="116033" x="6864350" y="4529138"/>
          <p14:tracePt t="116041" x="6864350" y="4546600"/>
          <p14:tracePt t="116049" x="6873875" y="4564063"/>
          <p14:tracePt t="116057" x="6889750" y="4589463"/>
          <p14:tracePt t="116065" x="6899275" y="4589463"/>
          <p14:tracePt t="116073" x="6915150" y="4597400"/>
          <p14:tracePt t="116081" x="6942138" y="4622800"/>
          <p14:tracePt t="116089" x="6958013" y="4622800"/>
          <p14:tracePt t="116097" x="6967538" y="4630738"/>
          <p14:tracePt t="116113" x="6975475" y="4630738"/>
          <p14:tracePt t="116121" x="6992938" y="4640263"/>
          <p14:tracePt t="116145" x="7018338" y="4657725"/>
          <p14:tracePt t="116161" x="7043738" y="4657725"/>
          <p14:tracePt t="116169" x="7085013" y="4665663"/>
          <p14:tracePt t="116177" x="7137400" y="4665663"/>
          <p14:tracePt t="116185" x="7188200" y="4665663"/>
          <p14:tracePt t="116193" x="7264400" y="4665663"/>
          <p14:tracePt t="116201" x="7307263" y="4673600"/>
          <p14:tracePt t="116209" x="7340600" y="4673600"/>
          <p14:tracePt t="116217" x="7366000" y="4673600"/>
          <p14:tracePt t="116225" x="7391400" y="4673600"/>
          <p14:tracePt t="116233" x="7408863" y="4673600"/>
          <p14:tracePt t="116241" x="7434263" y="4673600"/>
          <p14:tracePt t="116265" x="7442200" y="4673600"/>
          <p14:tracePt t="116273" x="7459663" y="4673600"/>
          <p14:tracePt t="116281" x="7467600" y="4673600"/>
          <p14:tracePt t="116289" x="7493000" y="4673600"/>
          <p14:tracePt t="116297" x="7502525" y="4673600"/>
          <p14:tracePt t="116305" x="7527925" y="4673600"/>
          <p14:tracePt t="116313" x="7545388" y="4673600"/>
          <p14:tracePt t="116321" x="7570788" y="4673600"/>
          <p14:tracePt t="116329" x="7586663" y="4673600"/>
          <p14:tracePt t="116337" x="7604125" y="4673600"/>
          <p14:tracePt t="116345" x="7621588" y="4665663"/>
          <p14:tracePt t="116361" x="7646988" y="4657725"/>
          <p14:tracePt t="116369" x="7654925" y="4657725"/>
          <p14:tracePt t="116377" x="7672388" y="4648200"/>
          <p14:tracePt t="116385" x="7680325" y="4648200"/>
          <p14:tracePt t="116393" x="7688263" y="4640263"/>
          <p14:tracePt t="116401" x="7705725" y="4630738"/>
          <p14:tracePt t="116409" x="7723188" y="4622800"/>
          <p14:tracePt t="116417" x="7723188" y="4614863"/>
          <p14:tracePt t="116433" x="7740650" y="4605338"/>
          <p14:tracePt t="116441" x="7748588" y="4605338"/>
          <p14:tracePt t="116457" x="7748588" y="4589463"/>
          <p14:tracePt t="116465" x="7748588" y="4579938"/>
          <p14:tracePt t="116473" x="7748588" y="4564063"/>
          <p14:tracePt t="116481" x="7748588" y="4554538"/>
          <p14:tracePt t="116489" x="7748588" y="4538663"/>
          <p14:tracePt t="116497" x="7748588" y="4521200"/>
          <p14:tracePt t="116513" x="7748588" y="4486275"/>
          <p14:tracePt t="116529" x="7740650" y="4460875"/>
          <p14:tracePt t="116537" x="7715250" y="4445000"/>
          <p14:tracePt t="116545" x="7697788" y="4427538"/>
          <p14:tracePt t="116553" x="7688263" y="4410075"/>
          <p14:tracePt t="116561" x="7680325" y="4394200"/>
          <p14:tracePt t="116569" x="7662863" y="4376738"/>
          <p14:tracePt t="116577" x="7654925" y="4376738"/>
          <p14:tracePt t="116585" x="7637463" y="4368800"/>
          <p14:tracePt t="116593" x="7629525" y="4359275"/>
          <p14:tracePt t="116601" x="7578725" y="4341813"/>
          <p14:tracePt t="116609" x="7570788" y="4341813"/>
          <p14:tracePt t="116617" x="7553325" y="4333875"/>
          <p14:tracePt t="116625" x="7518400" y="4333875"/>
          <p14:tracePt t="116633" x="7510463" y="4325938"/>
          <p14:tracePt t="116641" x="7493000" y="4325938"/>
          <p14:tracePt t="116649" x="7467600" y="4316413"/>
          <p14:tracePt t="116657" x="7451725" y="4316413"/>
          <p14:tracePt t="116665" x="7434263" y="4316413"/>
          <p14:tracePt t="116673" x="7391400" y="4300538"/>
          <p14:tracePt t="116681" x="7358063" y="4300538"/>
          <p14:tracePt t="116689" x="7307263" y="4300538"/>
          <p14:tracePt t="116697" x="7256463" y="4300538"/>
          <p14:tracePt t="116705" x="7188200" y="4300538"/>
          <p14:tracePt t="116713" x="7127875" y="4300538"/>
          <p14:tracePt t="116721" x="7102475" y="4300538"/>
          <p14:tracePt t="116729" x="7059613" y="4300538"/>
          <p14:tracePt t="116737" x="7034213" y="4300538"/>
          <p14:tracePt t="116745" x="7008813" y="4300538"/>
          <p14:tracePt t="116753" x="7000875" y="4300538"/>
          <p14:tracePt t="116761" x="6975475" y="4300538"/>
          <p14:tracePt t="116769" x="6942138" y="4300538"/>
          <p14:tracePt t="116777" x="6932613" y="4300538"/>
          <p14:tracePt t="116785" x="6924675" y="4300538"/>
          <p14:tracePt t="116793" x="6899275" y="4300538"/>
          <p14:tracePt t="116809" x="6881813" y="4308475"/>
          <p14:tracePt t="116817" x="6873875" y="4308475"/>
          <p14:tracePt t="116833" x="6864350" y="4316413"/>
          <p14:tracePt t="116849" x="6856413" y="4316413"/>
          <p14:tracePt t="116857" x="6856413" y="4325938"/>
          <p14:tracePt t="116865" x="6856413" y="4333875"/>
          <p14:tracePt t="116873" x="6838950" y="4341813"/>
          <p14:tracePt t="116889" x="6831013" y="4359275"/>
          <p14:tracePt t="116905" x="6823075" y="4376738"/>
          <p14:tracePt t="116929" x="6823075" y="4402138"/>
          <p14:tracePt t="116945" x="6823075" y="4410075"/>
          <p14:tracePt t="116953" x="6823075" y="4427538"/>
          <p14:tracePt t="116961" x="6823075" y="4445000"/>
          <p14:tracePt t="116969" x="6823075" y="4460875"/>
          <p14:tracePt t="116977" x="6831013" y="4470400"/>
          <p14:tracePt t="116985" x="6838950" y="4478338"/>
          <p14:tracePt t="116993" x="6838950" y="4486275"/>
          <p14:tracePt t="117001" x="6848475" y="4495800"/>
          <p14:tracePt t="117017" x="6856413" y="4513263"/>
          <p14:tracePt t="117025" x="6864350" y="4513263"/>
          <p14:tracePt t="117033" x="6881813" y="4521200"/>
          <p14:tracePt t="117041" x="6899275" y="4538663"/>
          <p14:tracePt t="117049" x="6907213" y="4538663"/>
          <p14:tracePt t="117058" x="6924675" y="4546600"/>
          <p14:tracePt t="117065" x="6942138" y="4554538"/>
          <p14:tracePt t="117073" x="6950075" y="4554538"/>
          <p14:tracePt t="117081" x="6975475" y="4572000"/>
          <p14:tracePt t="117089" x="6983413" y="4579938"/>
          <p14:tracePt t="117097" x="7000875" y="4579938"/>
          <p14:tracePt t="117105" x="7018338" y="4579938"/>
          <p14:tracePt t="117113" x="7051675" y="4589463"/>
          <p14:tracePt t="117121" x="7069138" y="4589463"/>
          <p14:tracePt t="117129" x="7094538" y="4605338"/>
          <p14:tracePt t="117137" x="7119938" y="4614863"/>
          <p14:tracePt t="117145" x="7145338" y="4622800"/>
          <p14:tracePt t="117153" x="7178675" y="4630738"/>
          <p14:tracePt t="117161" x="7246938" y="4648200"/>
          <p14:tracePt t="117169" x="7307263" y="4648200"/>
          <p14:tracePt t="117177" x="7348538" y="4648200"/>
          <p14:tracePt t="117185" x="7391400" y="4648200"/>
          <p14:tracePt t="117193" x="7426325" y="4648200"/>
          <p14:tracePt t="117201" x="7442200" y="4657725"/>
          <p14:tracePt t="117209" x="7451725" y="4657725"/>
          <p14:tracePt t="117217" x="7459663" y="4657725"/>
          <p14:tracePt t="117225" x="7467600" y="4657725"/>
          <p14:tracePt t="117233" x="7477125" y="4657725"/>
          <p14:tracePt t="117249" x="7493000" y="4657725"/>
          <p14:tracePt t="117257" x="7510463" y="4657725"/>
          <p14:tracePt t="117265" x="7527925" y="4657725"/>
          <p14:tracePt t="117273" x="7553325" y="4657725"/>
          <p14:tracePt t="117281" x="7570788" y="4657725"/>
          <p14:tracePt t="117289" x="7604125" y="4657725"/>
          <p14:tracePt t="117297" x="7621588" y="4657725"/>
          <p14:tracePt t="117305" x="7637463" y="4657725"/>
          <p14:tracePt t="117313" x="7646988" y="4657725"/>
          <p14:tracePt t="117321" x="7654925" y="4657725"/>
          <p14:tracePt t="117329" x="7662863" y="4657725"/>
          <p14:tracePt t="117337" x="7672388" y="4657725"/>
          <p14:tracePt t="117353" x="7680325" y="4657725"/>
          <p14:tracePt t="117369" x="7705725" y="4657725"/>
          <p14:tracePt t="117377" x="7723188" y="4657725"/>
          <p14:tracePt t="117385" x="7740650" y="4657725"/>
          <p14:tracePt t="117393" x="7766050" y="4648200"/>
          <p14:tracePt t="117401" x="7781925" y="4640263"/>
          <p14:tracePt t="117409" x="7799388" y="4622800"/>
          <p14:tracePt t="117425" x="7799388" y="4614863"/>
          <p14:tracePt t="117433" x="7816850" y="4605338"/>
          <p14:tracePt t="117441" x="7824788" y="4597400"/>
          <p14:tracePt t="117457" x="7824788" y="4589463"/>
          <p14:tracePt t="117465" x="7824788" y="4579938"/>
          <p14:tracePt t="117481" x="7824788" y="4564063"/>
          <p14:tracePt t="117489" x="7824788" y="4554538"/>
          <p14:tracePt t="117505" x="7824788" y="4529138"/>
          <p14:tracePt t="117521" x="7824788" y="4521200"/>
          <p14:tracePt t="117529" x="7824788" y="4495800"/>
          <p14:tracePt t="117537" x="7816850" y="4478338"/>
          <p14:tracePt t="117553" x="7807325" y="4460875"/>
          <p14:tracePt t="117561" x="7791450" y="4445000"/>
          <p14:tracePt t="117569" x="7781925" y="4445000"/>
          <p14:tracePt t="117577" x="7756525" y="4435475"/>
          <p14:tracePt t="117585" x="7748588" y="4427538"/>
          <p14:tracePt t="117593" x="7748588" y="4419600"/>
          <p14:tracePt t="117609" x="7723188" y="4419600"/>
          <p14:tracePt t="117617" x="7715250" y="4419600"/>
          <p14:tracePt t="117625" x="7688263" y="4419600"/>
          <p14:tracePt t="117633" x="7680325" y="4419600"/>
          <p14:tracePt t="117641" x="7646988" y="4419600"/>
          <p14:tracePt t="117649" x="7637463" y="4410075"/>
          <p14:tracePt t="117657" x="7612063" y="4410075"/>
          <p14:tracePt t="117665" x="7586663" y="4402138"/>
          <p14:tracePt t="117673" x="7570788" y="4402138"/>
          <p14:tracePt t="117681" x="7553325" y="4384675"/>
          <p14:tracePt t="117689" x="7527925" y="4376738"/>
          <p14:tracePt t="117697" x="7510463" y="4376738"/>
          <p14:tracePt t="117705" x="7502525" y="4368800"/>
          <p14:tracePt t="117713" x="7477125" y="4359275"/>
          <p14:tracePt t="117721" x="7459663" y="4359275"/>
          <p14:tracePt t="117729" x="7434263" y="4351338"/>
          <p14:tracePt t="117737" x="7426325" y="4351338"/>
          <p14:tracePt t="117745" x="7383463" y="4341813"/>
          <p14:tracePt t="117753" x="7358063" y="4341813"/>
          <p14:tracePt t="117761" x="7340600" y="4341813"/>
          <p14:tracePt t="117769" x="7315200" y="4341813"/>
          <p14:tracePt t="117777" x="7307263" y="4341813"/>
          <p14:tracePt t="117785" x="7289800" y="4341813"/>
          <p14:tracePt t="117793" x="7281863" y="4333875"/>
          <p14:tracePt t="117809" x="7272338" y="4333875"/>
          <p14:tracePt t="117817" x="7264400" y="4333875"/>
          <p14:tracePt t="117833" x="7256463" y="4333875"/>
          <p14:tracePt t="117841" x="7246938" y="4333875"/>
          <p14:tracePt t="117849" x="7239000" y="4333875"/>
          <p14:tracePt t="117857" x="7221538" y="4333875"/>
          <p14:tracePt t="117865" x="7213600" y="4333875"/>
          <p14:tracePt t="117881" x="7204075" y="4333875"/>
          <p14:tracePt t="117913" x="7188200" y="4333875"/>
          <p14:tracePt t="117945" x="7170738" y="4333875"/>
          <p14:tracePt t="117953" x="7162800" y="4341813"/>
          <p14:tracePt t="117961" x="7153275" y="4351338"/>
          <p14:tracePt t="117977" x="7127875" y="4376738"/>
          <p14:tracePt t="117985" x="7119938" y="4384675"/>
          <p14:tracePt t="118001" x="7112000" y="4394200"/>
          <p14:tracePt t="118017" x="7102475" y="4402138"/>
          <p14:tracePt t="118033" x="7102475" y="4410075"/>
          <p14:tracePt t="118047" x="7094538" y="4410075"/>
          <p14:tracePt t="118049" x="7094538" y="4435475"/>
          <p14:tracePt t="118065" x="7094538" y="4445000"/>
          <p14:tracePt t="118073" x="7094538" y="4452938"/>
          <p14:tracePt t="118081" x="7094538" y="4460875"/>
          <p14:tracePt t="118089" x="7094538" y="4470400"/>
          <p14:tracePt t="118097" x="7094538" y="4478338"/>
          <p14:tracePt t="118105" x="7094538" y="4495800"/>
          <p14:tracePt t="118113" x="7094538" y="4503738"/>
          <p14:tracePt t="118121" x="7094538" y="4513263"/>
          <p14:tracePt t="118137" x="7094538" y="4529138"/>
          <p14:tracePt t="118153" x="7094538" y="4538663"/>
          <p14:tracePt t="118161" x="7094538" y="4546600"/>
          <p14:tracePt t="118169" x="7094538" y="4554538"/>
          <p14:tracePt t="118177" x="7094538" y="4564063"/>
          <p14:tracePt t="118185" x="7094538" y="4579938"/>
          <p14:tracePt t="118193" x="7094538" y="4589463"/>
          <p14:tracePt t="118201" x="7102475" y="4614863"/>
          <p14:tracePt t="118209" x="7119938" y="4622800"/>
          <p14:tracePt t="118217" x="7127875" y="4630738"/>
          <p14:tracePt t="118225" x="7137400" y="4640263"/>
          <p14:tracePt t="118233" x="7153275" y="4648200"/>
          <p14:tracePt t="118241" x="7162800" y="4657725"/>
          <p14:tracePt t="118249" x="7178675" y="4665663"/>
          <p14:tracePt t="118257" x="7196138" y="4673600"/>
          <p14:tracePt t="118265" x="7221538" y="4691063"/>
          <p14:tracePt t="118273" x="7246938" y="4691063"/>
          <p14:tracePt t="118281" x="7289800" y="4691063"/>
          <p14:tracePt t="118289" x="7340600" y="4708525"/>
          <p14:tracePt t="118297" x="7383463" y="4708525"/>
          <p14:tracePt t="118305" x="7442200" y="4724400"/>
          <p14:tracePt t="118313" x="7502525" y="4724400"/>
          <p14:tracePt t="118321" x="7561263" y="4724400"/>
          <p14:tracePt t="118329" x="7629525" y="4724400"/>
          <p14:tracePt t="118337" x="7654925" y="4724400"/>
          <p14:tracePt t="118345" x="7662863" y="4724400"/>
          <p14:tracePt t="118353" x="7688263" y="4724400"/>
          <p14:tracePt t="118361" x="7705725" y="4724400"/>
          <p14:tracePt t="118385" x="7723188" y="4724400"/>
          <p14:tracePt t="118393" x="7748588" y="4724400"/>
          <p14:tracePt t="118401" x="7756525" y="4724400"/>
          <p14:tracePt t="118409" x="7791450" y="4724400"/>
          <p14:tracePt t="118417" x="7824788" y="4724400"/>
          <p14:tracePt t="118425" x="7850188" y="4724400"/>
          <p14:tracePt t="118433" x="7875588" y="4724400"/>
          <p14:tracePt t="118441" x="7893050" y="4724400"/>
          <p14:tracePt t="118457" x="7900988" y="4724400"/>
          <p14:tracePt t="118465" x="7910513" y="4724400"/>
          <p14:tracePt t="118473" x="7918450" y="4724400"/>
          <p14:tracePt t="118545" x="7935913" y="4724400"/>
          <p14:tracePt t="119721" x="7935913" y="4716463"/>
          <p14:tracePt t="119729" x="7926388" y="4716463"/>
          <p14:tracePt t="119737" x="7910513" y="4716463"/>
          <p14:tracePt t="119745" x="7893050" y="4724400"/>
          <p14:tracePt t="119753" x="7893050" y="4733925"/>
          <p14:tracePt t="120233" x="7885113" y="4733925"/>
          <p14:tracePt t="120241" x="7867650" y="4741863"/>
          <p14:tracePt t="120249" x="7867650" y="4749800"/>
          <p14:tracePt t="120265" x="7859713" y="4749800"/>
          <p14:tracePt t="120289" x="7850188" y="4759325"/>
          <p14:tracePt t="120297" x="7842250" y="4759325"/>
          <p14:tracePt t="121049" x="7832725" y="4767263"/>
          <p14:tracePt t="122721" x="7824788" y="4767263"/>
          <p14:tracePt t="122729" x="7842250" y="4741863"/>
          <p14:tracePt t="122737" x="7850188" y="4733925"/>
          <p14:tracePt t="122745" x="7850188" y="4724400"/>
          <p14:tracePt t="122761" x="7850188" y="4716463"/>
          <p14:tracePt t="122769" x="7850188" y="4708525"/>
          <p14:tracePt t="122777" x="7875588" y="4691063"/>
          <p14:tracePt t="122785" x="7875588" y="4683125"/>
          <p14:tracePt t="122793" x="7875588" y="4673600"/>
          <p14:tracePt t="122801" x="7885113" y="4657725"/>
          <p14:tracePt t="122809" x="7893050" y="4648200"/>
          <p14:tracePt t="122825" x="7900988" y="4640263"/>
          <p14:tracePt t="122849" x="7900988" y="4630738"/>
          <p14:tracePt t="122857" x="7918450" y="4614863"/>
          <p14:tracePt t="122865" x="7926388" y="4605338"/>
          <p14:tracePt t="122873" x="7935913" y="4597400"/>
          <p14:tracePt t="122881" x="7935913" y="4589463"/>
          <p14:tracePt t="122889" x="7935913" y="4579938"/>
          <p14:tracePt t="122897" x="7935913" y="4564063"/>
          <p14:tracePt t="122905" x="7935913" y="4546600"/>
          <p14:tracePt t="122913" x="7943850" y="4546600"/>
          <p14:tracePt t="122921" x="7943850" y="4529138"/>
          <p14:tracePt t="122929" x="7951788" y="4503738"/>
          <p14:tracePt t="122937" x="7951788" y="4486275"/>
          <p14:tracePt t="122945" x="7969250" y="4470400"/>
          <p14:tracePt t="122953" x="7977188" y="4445000"/>
          <p14:tracePt t="122961" x="7977188" y="4435475"/>
          <p14:tracePt t="122977" x="7977188" y="4419600"/>
          <p14:tracePt t="122985" x="7977188" y="4410075"/>
          <p14:tracePt t="123009" x="7977188" y="4376738"/>
          <p14:tracePt t="123017" x="7969250" y="4368800"/>
          <p14:tracePt t="123025" x="7951788" y="4341813"/>
          <p14:tracePt t="123033" x="7943850" y="4325938"/>
          <p14:tracePt t="123041" x="7943850" y="4316413"/>
          <p14:tracePt t="123049" x="7935913" y="4316413"/>
          <p14:tracePt t="123059" x="7935913" y="4300538"/>
          <p14:tracePt t="123065" x="7935913" y="4275138"/>
          <p14:tracePt t="123073" x="7926388" y="4257675"/>
          <p14:tracePt t="123081" x="7926388" y="4232275"/>
          <p14:tracePt t="123089" x="7926388" y="4214813"/>
          <p14:tracePt t="123097" x="7918450" y="4197350"/>
          <p14:tracePt t="123105" x="7918450" y="4181475"/>
          <p14:tracePt t="123113" x="7900988" y="4164013"/>
          <p14:tracePt t="123121" x="7900988" y="4146550"/>
          <p14:tracePt t="123137" x="7893050" y="4130675"/>
          <p14:tracePt t="123145" x="7885113" y="4121150"/>
          <p14:tracePt t="123153" x="7875588" y="4113213"/>
          <p14:tracePt t="123161" x="7875588" y="4105275"/>
          <p14:tracePt t="123169" x="7867650" y="4105275"/>
          <p14:tracePt t="123177" x="7859713" y="4079875"/>
          <p14:tracePt t="123185" x="7850188" y="4062413"/>
          <p14:tracePt t="123193" x="7832725" y="4052888"/>
          <p14:tracePt t="123201" x="7832725" y="4044950"/>
          <p14:tracePt t="123209" x="7816850" y="4019550"/>
          <p14:tracePt t="123217" x="7791450" y="4002088"/>
          <p14:tracePt t="123225" x="7773988" y="3976688"/>
          <p14:tracePt t="123233" x="7756525" y="3960813"/>
          <p14:tracePt t="123241" x="7748588" y="3943350"/>
          <p14:tracePt t="123249" x="7740650" y="3925888"/>
          <p14:tracePt t="123257" x="7715250" y="3908425"/>
          <p14:tracePt t="123265" x="7705725" y="3900488"/>
          <p14:tracePt t="123273" x="7697788" y="3883025"/>
          <p14:tracePt t="123281" x="7688263" y="3883025"/>
          <p14:tracePt t="123289" x="7688263" y="3875088"/>
          <p14:tracePt t="123297" x="7680325" y="3867150"/>
          <p14:tracePt t="123313" x="7680325" y="3857625"/>
          <p14:tracePt t="123321" x="7672388" y="3857625"/>
          <p14:tracePt t="123337" x="7662863" y="3841750"/>
          <p14:tracePt t="123353" x="7654925" y="3832225"/>
          <p14:tracePt t="123361" x="7646988" y="3832225"/>
          <p14:tracePt t="123369" x="7612063" y="3790950"/>
          <p14:tracePt t="123377" x="7578725" y="3781425"/>
          <p14:tracePt t="123385" x="7527925" y="3756025"/>
          <p14:tracePt t="123393" x="7493000" y="3738563"/>
          <p14:tracePt t="123401" x="7451725" y="3713163"/>
          <p14:tracePt t="123441" x="7442200" y="3705225"/>
          <p14:tracePt t="123497" x="7434263" y="3697288"/>
          <p14:tracePt t="123529" x="7408863" y="3687763"/>
          <p14:tracePt t="123537" x="7391400" y="3671888"/>
          <p14:tracePt t="123553" x="7373938" y="3662363"/>
          <p14:tracePt t="123561" x="7358063" y="3654425"/>
          <p14:tracePt t="123569" x="7315200" y="3636963"/>
          <p14:tracePt t="123577" x="7297738" y="3629025"/>
          <p14:tracePt t="123585" x="7281863" y="3629025"/>
          <p14:tracePt t="123593" x="7264400" y="3619500"/>
          <p14:tracePt t="123601" x="7239000" y="3619500"/>
          <p14:tracePt t="123609" x="7213600" y="3611563"/>
          <p14:tracePt t="123617" x="7204075" y="3611563"/>
          <p14:tracePt t="123625" x="7178675" y="3611563"/>
          <p14:tracePt t="123633" x="7153275" y="3603625"/>
          <p14:tracePt t="123641" x="7137400" y="3603625"/>
          <p14:tracePt t="123649" x="7127875" y="3603625"/>
          <p14:tracePt t="123657" x="7102475" y="3603625"/>
          <p14:tracePt t="123665" x="7094538" y="3603625"/>
          <p14:tracePt t="123673" x="7069138" y="3594100"/>
          <p14:tracePt t="123689" x="7051675" y="3594100"/>
          <p14:tracePt t="123697" x="7034213" y="3594100"/>
          <p14:tracePt t="123705" x="7018338" y="3594100"/>
          <p14:tracePt t="123713" x="7000875" y="3594100"/>
          <p14:tracePt t="123737" x="6992938" y="3594100"/>
          <p14:tracePt t="123745" x="6983413" y="3594100"/>
          <p14:tracePt t="123761" x="6967538" y="3594100"/>
          <p14:tracePt t="123769" x="6958013" y="3594100"/>
          <p14:tracePt t="123785" x="6950075" y="3603625"/>
          <p14:tracePt t="123793" x="6942138" y="3611563"/>
          <p14:tracePt t="123801" x="6915150" y="3629025"/>
          <p14:tracePt t="123809" x="6907213" y="3629025"/>
          <p14:tracePt t="123817" x="6907213" y="3636963"/>
          <p14:tracePt t="123825" x="6899275" y="3646488"/>
          <p14:tracePt t="123833" x="6873875" y="3662363"/>
          <p14:tracePt t="123841" x="6864350" y="3679825"/>
          <p14:tracePt t="123849" x="6848475" y="3697288"/>
          <p14:tracePt t="123857" x="6838950" y="3697288"/>
          <p14:tracePt t="123873" x="6823075" y="3722688"/>
          <p14:tracePt t="123881" x="6823075" y="3738563"/>
          <p14:tracePt t="123889" x="6813550" y="3756025"/>
          <p14:tracePt t="123897" x="6805613" y="3763963"/>
          <p14:tracePt t="123905" x="6797675" y="3781425"/>
          <p14:tracePt t="123913" x="6788150" y="3790950"/>
          <p14:tracePt t="123921" x="6780213" y="3806825"/>
          <p14:tracePt t="123929" x="6780213" y="3832225"/>
          <p14:tracePt t="123937" x="6780213" y="3841750"/>
          <p14:tracePt t="123945" x="6780213" y="3867150"/>
          <p14:tracePt t="123953" x="6780213" y="3875088"/>
          <p14:tracePt t="123961" x="6780213" y="3883025"/>
          <p14:tracePt t="123969" x="6780213" y="3900488"/>
          <p14:tracePt t="123985" x="6780213" y="3908425"/>
          <p14:tracePt t="123993" x="6780213" y="3917950"/>
          <p14:tracePt t="124001" x="6780213" y="3935413"/>
          <p14:tracePt t="124017" x="6780213" y="3968750"/>
          <p14:tracePt t="124025" x="6780213" y="3976688"/>
          <p14:tracePt t="124041" x="6780213" y="3994150"/>
          <p14:tracePt t="124049" x="6797675" y="4011613"/>
          <p14:tracePt t="124057" x="6805613" y="4011613"/>
          <p14:tracePt t="124065" x="6813550" y="4019550"/>
          <p14:tracePt t="124073" x="6831013" y="4019550"/>
          <p14:tracePt t="124081" x="6864350" y="4037013"/>
          <p14:tracePt t="124097" x="6881813" y="4052888"/>
          <p14:tracePt t="124105" x="6889750" y="4052888"/>
          <p14:tracePt t="124113" x="6899275" y="4062413"/>
          <p14:tracePt t="124121" x="6915150" y="4062413"/>
          <p14:tracePt t="124129" x="6932613" y="4062413"/>
          <p14:tracePt t="124137" x="6950075" y="4079875"/>
          <p14:tracePt t="124145" x="6958013" y="4087813"/>
          <p14:tracePt t="124153" x="6992938" y="4105275"/>
          <p14:tracePt t="124161" x="7018338" y="4121150"/>
          <p14:tracePt t="124169" x="7034213" y="4130675"/>
          <p14:tracePt t="124177" x="7051675" y="4138613"/>
          <p14:tracePt t="124193" x="7069138" y="4138613"/>
          <p14:tracePt t="124201" x="7077075" y="4138613"/>
          <p14:tracePt t="124217" x="7102475" y="4156075"/>
          <p14:tracePt t="124233" x="7112000" y="4156075"/>
          <p14:tracePt t="124241" x="7119938" y="4156075"/>
          <p14:tracePt t="124257" x="7127875" y="4156075"/>
          <p14:tracePt t="124265" x="7137400" y="4156075"/>
          <p14:tracePt t="124281" x="7145338" y="4156075"/>
          <p14:tracePt t="124289" x="7153275" y="4156075"/>
          <p14:tracePt t="124297" x="7162800" y="4156075"/>
          <p14:tracePt t="124305" x="7178675" y="4156075"/>
          <p14:tracePt t="124313" x="7196138" y="4156075"/>
          <p14:tracePt t="124321" x="7213600" y="4156075"/>
          <p14:tracePt t="124329" x="7246938" y="4156075"/>
          <p14:tracePt t="124337" x="7256463" y="4156075"/>
          <p14:tracePt t="124345" x="7289800" y="4156075"/>
          <p14:tracePt t="124353" x="7315200" y="4156075"/>
          <p14:tracePt t="124361" x="7323138" y="4156075"/>
          <p14:tracePt t="124369" x="7332663" y="4156075"/>
          <p14:tracePt t="124377" x="7348538" y="4156075"/>
          <p14:tracePt t="124385" x="7366000" y="4156075"/>
          <p14:tracePt t="124393" x="7400925" y="4156075"/>
          <p14:tracePt t="124401" x="7426325" y="4156075"/>
          <p14:tracePt t="124409" x="7434263" y="4156075"/>
          <p14:tracePt t="124417" x="7459663" y="4146550"/>
          <p14:tracePt t="124425" x="7467600" y="4146550"/>
          <p14:tracePt t="124433" x="7493000" y="4138613"/>
          <p14:tracePt t="124441" x="7502525" y="4138613"/>
          <p14:tracePt t="124449" x="7527925" y="4130675"/>
          <p14:tracePt t="124457" x="7545388" y="4121150"/>
          <p14:tracePt t="124473" x="7570788" y="4105275"/>
          <p14:tracePt t="124481" x="7578725" y="4105275"/>
          <p14:tracePt t="124489" x="7586663" y="4087813"/>
          <p14:tracePt t="124497" x="7604125" y="4079875"/>
          <p14:tracePt t="124505" x="7612063" y="4079875"/>
          <p14:tracePt t="124513" x="7612063" y="4070350"/>
          <p14:tracePt t="124521" x="7629525" y="4062413"/>
          <p14:tracePt t="124529" x="7646988" y="4044950"/>
          <p14:tracePt t="124545" x="7654925" y="4027488"/>
          <p14:tracePt t="124553" x="7654925" y="4019550"/>
          <p14:tracePt t="124561" x="7654925" y="4011613"/>
          <p14:tracePt t="124569" x="7654925" y="3994150"/>
          <p14:tracePt t="124577" x="7662863" y="3976688"/>
          <p14:tracePt t="124585" x="7680325" y="3951288"/>
          <p14:tracePt t="124593" x="7680325" y="3943350"/>
          <p14:tracePt t="124601" x="7680325" y="3917950"/>
          <p14:tracePt t="124609" x="7680325" y="3892550"/>
          <p14:tracePt t="124617" x="7680325" y="3867150"/>
          <p14:tracePt t="124625" x="7680325" y="3857625"/>
          <p14:tracePt t="124633" x="7680325" y="3841750"/>
          <p14:tracePt t="124641" x="7680325" y="3824288"/>
          <p14:tracePt t="124649" x="7680325" y="3806825"/>
          <p14:tracePt t="124665" x="7680325" y="3798888"/>
          <p14:tracePt t="124673" x="7680325" y="3790950"/>
          <p14:tracePt t="124681" x="7680325" y="3781425"/>
          <p14:tracePt t="124689" x="7672388" y="3773488"/>
          <p14:tracePt t="124697" x="7654925" y="3756025"/>
          <p14:tracePt t="124713" x="7637463" y="3738563"/>
          <p14:tracePt t="124729" x="7621588" y="3722688"/>
          <p14:tracePt t="124737" x="7586663" y="3713163"/>
          <p14:tracePt t="124745" x="7578725" y="3705225"/>
          <p14:tracePt t="124753" x="7570788" y="3697288"/>
          <p14:tracePt t="124761" x="7545388" y="3687763"/>
          <p14:tracePt t="124769" x="7527925" y="3679825"/>
          <p14:tracePt t="124777" x="7518400" y="3679825"/>
          <p14:tracePt t="124785" x="7502525" y="3671888"/>
          <p14:tracePt t="124801" x="7485063" y="3662363"/>
          <p14:tracePt t="124817" x="7467600" y="3662363"/>
          <p14:tracePt t="124825" x="7467600" y="3654425"/>
          <p14:tracePt t="124841" x="7434263" y="3646488"/>
          <p14:tracePt t="124865" x="7408863" y="3646488"/>
          <p14:tracePt t="124873" x="7400925" y="3646488"/>
          <p14:tracePt t="124889" x="7383463" y="3636963"/>
          <p14:tracePt t="124897" x="7373938" y="3636963"/>
          <p14:tracePt t="124913" x="7348538" y="3636963"/>
          <p14:tracePt t="124929" x="7340600" y="3636963"/>
          <p14:tracePt t="124937" x="7332663" y="3636963"/>
          <p14:tracePt t="124945" x="7323138" y="3636963"/>
          <p14:tracePt t="124953" x="7307263" y="3636963"/>
          <p14:tracePt t="124961" x="7297738" y="3636963"/>
          <p14:tracePt t="124969" x="7289800" y="3636963"/>
          <p14:tracePt t="124977" x="7281863" y="3636963"/>
          <p14:tracePt t="124985" x="7272338" y="3636963"/>
          <p14:tracePt t="125009" x="7246938" y="3636963"/>
          <p14:tracePt t="125033" x="7213600" y="3646488"/>
          <p14:tracePt t="125041" x="7196138" y="3662363"/>
          <p14:tracePt t="125054" x="7178675" y="3671888"/>
          <p14:tracePt t="125057" x="7170738" y="3671888"/>
          <p14:tracePt t="125065" x="7162800" y="3671888"/>
          <p14:tracePt t="125073" x="7153275" y="3671888"/>
          <p14:tracePt t="125081" x="7137400" y="3679825"/>
          <p14:tracePt t="125089" x="7127875" y="3679825"/>
          <p14:tracePt t="125097" x="7127875" y="3687763"/>
          <p14:tracePt t="125105" x="7112000" y="3697288"/>
          <p14:tracePt t="125113" x="7102475" y="3697288"/>
          <p14:tracePt t="125121" x="7085013" y="3697288"/>
          <p14:tracePt t="125129" x="7077075" y="3705225"/>
          <p14:tracePt t="125137" x="7069138" y="3713163"/>
          <p14:tracePt t="125145" x="7051675" y="3730625"/>
          <p14:tracePt t="125153" x="7043738" y="3730625"/>
          <p14:tracePt t="125161" x="7034213" y="3748088"/>
          <p14:tracePt t="125169" x="7008813" y="3756025"/>
          <p14:tracePt t="125177" x="7000875" y="3763963"/>
          <p14:tracePt t="125185" x="6992938" y="3773488"/>
          <p14:tracePt t="125193" x="6992938" y="3781425"/>
          <p14:tracePt t="125201" x="6992938" y="3790950"/>
          <p14:tracePt t="125209" x="6967538" y="3806825"/>
          <p14:tracePt t="125225" x="6950075" y="3816350"/>
          <p14:tracePt t="125233" x="6950075" y="3824288"/>
          <p14:tracePt t="125241" x="6942138" y="3832225"/>
          <p14:tracePt t="125265" x="6932613" y="3849688"/>
          <p14:tracePt t="125273" x="6932613" y="3857625"/>
          <p14:tracePt t="125281" x="6924675" y="3867150"/>
          <p14:tracePt t="125289" x="6915150" y="3892550"/>
          <p14:tracePt t="125297" x="6915150" y="3900488"/>
          <p14:tracePt t="125305" x="6907213" y="3908425"/>
          <p14:tracePt t="125313" x="6907213" y="3925888"/>
          <p14:tracePt t="125321" x="6907213" y="3935413"/>
          <p14:tracePt t="125329" x="6907213" y="3943350"/>
          <p14:tracePt t="125337" x="6907213" y="3960813"/>
          <p14:tracePt t="125345" x="6907213" y="3968750"/>
          <p14:tracePt t="125353" x="6907213" y="3976688"/>
          <p14:tracePt t="125361" x="6907213" y="3994150"/>
          <p14:tracePt t="125369" x="6907213" y="4002088"/>
          <p14:tracePt t="125377" x="6907213" y="4027488"/>
          <p14:tracePt t="125393" x="6907213" y="4037013"/>
          <p14:tracePt t="125401" x="6907213" y="4052888"/>
          <p14:tracePt t="125417" x="6907213" y="4070350"/>
          <p14:tracePt t="125425" x="6907213" y="4079875"/>
          <p14:tracePt t="125433" x="6907213" y="4095750"/>
          <p14:tracePt t="125441" x="6907213" y="4105275"/>
          <p14:tracePt t="125457" x="6915150" y="4121150"/>
          <p14:tracePt t="125465" x="6932613" y="4138613"/>
          <p14:tracePt t="125473" x="6950075" y="4156075"/>
          <p14:tracePt t="125481" x="6967538" y="4164013"/>
          <p14:tracePt t="125489" x="6975475" y="4164013"/>
          <p14:tracePt t="125497" x="6992938" y="4171950"/>
          <p14:tracePt t="125505" x="7008813" y="4181475"/>
          <p14:tracePt t="125513" x="7043738" y="4189413"/>
          <p14:tracePt t="125521" x="7069138" y="4206875"/>
          <p14:tracePt t="125529" x="7077075" y="4206875"/>
          <p14:tracePt t="125537" x="7112000" y="4214813"/>
          <p14:tracePt t="125545" x="7137400" y="4214813"/>
          <p14:tracePt t="125553" x="7162800" y="4214813"/>
          <p14:tracePt t="125561" x="7170738" y="4214813"/>
          <p14:tracePt t="125569" x="7196138" y="4214813"/>
          <p14:tracePt t="125577" x="7204075" y="4214813"/>
          <p14:tracePt t="125585" x="7229475" y="4197350"/>
          <p14:tracePt t="125593" x="7239000" y="4197350"/>
          <p14:tracePt t="125601" x="7256463" y="4171950"/>
          <p14:tracePt t="125609" x="7272338" y="4164013"/>
          <p14:tracePt t="125617" x="7281863" y="4164013"/>
          <p14:tracePt t="125625" x="7297738" y="4138613"/>
          <p14:tracePt t="125632" x="7307263" y="4130675"/>
          <p14:tracePt t="125649" x="7315200" y="4121150"/>
          <p14:tracePt t="125657" x="7315200" y="4113213"/>
          <p14:tracePt t="125665" x="7315200" y="4105275"/>
          <p14:tracePt t="125737" x="7315200" y="4087813"/>
          <p14:tracePt t="125761" x="7315200" y="4079875"/>
          <p14:tracePt t="125921" x="7315200" y="4070350"/>
          <p14:tracePt t="125937" x="7307263" y="4070350"/>
          <p14:tracePt t="125961" x="7297738" y="4070350"/>
          <p14:tracePt t="125969" x="7281863" y="4070350"/>
          <p14:tracePt t="125977" x="7272338" y="4079875"/>
          <p14:tracePt t="126169" x="7281863" y="4079875"/>
          <p14:tracePt t="126201" x="7281863" y="4070350"/>
          <p14:tracePt t="126233" x="7272338" y="4070350"/>
          <p14:tracePt t="126241" x="7264400" y="4070350"/>
          <p14:tracePt t="127505" x="7246938" y="4070350"/>
          <p14:tracePt t="127513" x="7229475" y="4070350"/>
          <p14:tracePt t="127521" x="7188200" y="4062413"/>
          <p14:tracePt t="127529" x="7153275" y="4052888"/>
          <p14:tracePt t="127537" x="7059613" y="4052888"/>
          <p14:tracePt t="127545" x="6932613" y="4052888"/>
          <p14:tracePt t="127553" x="6754813" y="4037013"/>
          <p14:tracePt t="127561" x="6483350" y="4002088"/>
          <p14:tracePt t="127569" x="6151563" y="3951288"/>
          <p14:tracePt t="127577" x="5888038" y="3875088"/>
          <p14:tracePt t="127585" x="5675313" y="3798888"/>
          <p14:tracePt t="127593" x="5513388" y="3713163"/>
          <p14:tracePt t="127601" x="5411788" y="3654425"/>
          <p14:tracePt t="127609" x="5302250" y="3586163"/>
          <p14:tracePt t="127617" x="5241925" y="3535363"/>
          <p14:tracePt t="127625" x="5132388" y="3475038"/>
          <p14:tracePt t="127632" x="5072063" y="3433763"/>
          <p14:tracePt t="127641" x="5021263" y="3398838"/>
          <p14:tracePt t="127649" x="4927600" y="3365500"/>
          <p14:tracePt t="127657" x="4902200" y="3365500"/>
          <p14:tracePt t="127665" x="4808538" y="3340100"/>
          <p14:tracePt t="127673" x="4757738" y="3322638"/>
          <p14:tracePt t="127680" x="4732338" y="3322638"/>
          <p14:tracePt t="127689" x="4714875" y="3314700"/>
          <p14:tracePt t="127705" x="4706938" y="3305175"/>
          <p14:tracePt t="127729" x="4699000" y="3297238"/>
          <p14:tracePt t="127745" x="4699000" y="3279775"/>
          <p14:tracePt t="127753" x="4699000" y="3263900"/>
          <p14:tracePt t="127761" x="4681538" y="3221038"/>
          <p14:tracePt t="127769" x="4646613" y="3186113"/>
          <p14:tracePt t="127776" x="4605338" y="3144838"/>
          <p14:tracePt t="127785" x="4554538" y="3101975"/>
          <p14:tracePt t="127793" x="4476750" y="3059113"/>
          <p14:tracePt t="127801" x="4400550" y="3025775"/>
          <p14:tracePt t="127809" x="4332288" y="3008313"/>
          <p14:tracePt t="127817" x="4222750" y="2957513"/>
          <p14:tracePt t="127825" x="4162425" y="2940050"/>
          <p14:tracePt t="127832" x="4103688" y="2906713"/>
          <p14:tracePt t="127841" x="4070350" y="2889250"/>
          <p14:tracePt t="127849" x="4035425" y="2871788"/>
          <p14:tracePt t="127857" x="4027488" y="2863850"/>
          <p14:tracePt t="127864" x="4010025" y="2855913"/>
          <p14:tracePt t="127873" x="4010025" y="2838450"/>
          <p14:tracePt t="127880" x="4010025" y="2830513"/>
          <p14:tracePt t="127889" x="4010025" y="2795588"/>
          <p14:tracePt t="127897" x="3992563" y="2736850"/>
          <p14:tracePt t="127905" x="3984625" y="2719388"/>
          <p14:tracePt t="127913" x="3976688" y="2686050"/>
          <p14:tracePt t="127921" x="3967163" y="2660650"/>
          <p14:tracePt t="127929" x="3941763" y="2625725"/>
          <p14:tracePt t="127937" x="3925888" y="2600325"/>
          <p14:tracePt t="127945" x="3908425" y="2566988"/>
          <p14:tracePt t="127953" x="3890963" y="2541588"/>
          <p14:tracePt t="127961" x="3890963" y="2516188"/>
          <p14:tracePt t="127969" x="3890963" y="2481263"/>
          <p14:tracePt t="127977" x="3865563" y="2430463"/>
          <p14:tracePt t="127985" x="3848100" y="2387600"/>
          <p14:tracePt t="127993" x="3832225" y="2354263"/>
          <p14:tracePt t="128001" x="3789363" y="2286000"/>
          <p14:tracePt t="128009" x="3756025" y="2235200"/>
          <p14:tracePt t="128016" x="3738563" y="2192338"/>
          <p14:tracePt t="128025" x="3703638" y="2149475"/>
          <p14:tracePt t="128033" x="3678238" y="2098675"/>
          <p14:tracePt t="128053" x="3602038" y="2014538"/>
          <p14:tracePt t="128057" x="3559175" y="1963738"/>
          <p14:tracePt t="128064" x="3492500" y="1860550"/>
          <p14:tracePt t="128073" x="3406775" y="1751013"/>
          <p14:tracePt t="128081" x="3313113" y="1674813"/>
          <p14:tracePt t="128089" x="3219450" y="1581150"/>
          <p14:tracePt t="128097" x="3092450" y="1462088"/>
          <p14:tracePt t="128104" x="2965450" y="1343025"/>
          <p14:tracePt t="128113" x="2727325" y="1181100"/>
          <p14:tracePt t="128121" x="2532063" y="1054100"/>
          <p14:tracePt t="128129" x="2362200" y="960438"/>
          <p14:tracePt t="128137" x="2157413" y="815975"/>
          <p14:tracePt t="128145" x="1903413" y="679450"/>
          <p14:tracePt t="128153" x="1741488" y="585788"/>
          <p14:tracePt t="128161" x="1597025" y="509588"/>
          <p14:tracePt t="128169" x="1435100" y="425450"/>
          <p14:tracePt t="128177" x="1265238" y="331788"/>
          <p14:tracePt t="128185" x="1130300" y="255588"/>
          <p14:tracePt t="128193" x="993775" y="177800"/>
          <p14:tracePt t="128201" x="849313" y="85725"/>
          <p14:tracePt t="128209" x="696913" y="17463"/>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3200" b="1" dirty="0"/>
              <a:t>uma classe em Java</a:t>
            </a:r>
          </a:p>
        </p:txBody>
      </p:sp>
      <p:sp>
        <p:nvSpPr>
          <p:cNvPr id="9" name="Espaço Reservado para Número de Slide 5"/>
          <p:cNvSpPr>
            <a:spLocks noGrp="1"/>
          </p:cNvSpPr>
          <p:nvPr>
            <p:ph type="sldNum" sz="quarter" idx="12"/>
          </p:nvPr>
        </p:nvSpPr>
        <p:spPr>
          <a:xfrm>
            <a:off x="10558300" y="6234431"/>
            <a:ext cx="1052508" cy="365125"/>
          </a:xfrm>
          <a:prstGeom prst="rect">
            <a:avLst/>
          </a:prstGeom>
        </p:spPr>
        <p:txBody>
          <a:bodyPr/>
          <a:lstStyle/>
          <a:p>
            <a:fld id="{CC350BF3-788C-46D0-BEBD-F66E25F5E3A9}" type="slidenum">
              <a:rPr lang="pt-BR"/>
              <a:pPr/>
              <a:t>4</a:t>
            </a:fld>
            <a:endParaRPr lang="pt-BR"/>
          </a:p>
        </p:txBody>
      </p:sp>
      <p:graphicFrame>
        <p:nvGraphicFramePr>
          <p:cNvPr id="20481" name="Group 1"/>
          <p:cNvGraphicFramePr>
            <a:graphicFrameLocks noGrp="1"/>
          </p:cNvGraphicFramePr>
          <p:nvPr>
            <p:extLst>
              <p:ext uri="{D42A27DB-BD31-4B8C-83A1-F6EECF244321}">
                <p14:modId xmlns:p14="http://schemas.microsoft.com/office/powerpoint/2010/main" val="1914227162"/>
              </p:ext>
            </p:extLst>
          </p:nvPr>
        </p:nvGraphicFramePr>
        <p:xfrm>
          <a:off x="2015066" y="1892839"/>
          <a:ext cx="8161867" cy="3550331"/>
        </p:xfrm>
        <a:graphic>
          <a:graphicData uri="http://schemas.openxmlformats.org/drawingml/2006/table">
            <a:tbl>
              <a:tblPr/>
              <a:tblGrid>
                <a:gridCol w="8161867">
                  <a:extLst>
                    <a:ext uri="{9D8B030D-6E8A-4147-A177-3AD203B41FA5}">
                      <a16:colId xmlns:a16="http://schemas.microsoft.com/office/drawing/2014/main" val="20000"/>
                    </a:ext>
                  </a:extLst>
                </a:gridCol>
              </a:tblGrid>
              <a:tr h="2779713">
                <a:tc>
                  <a:txBody>
                    <a:bodyPr/>
                    <a:lstStyle/>
                    <a:p>
                      <a:pPr marL="342900" marR="0" lvl="0" indent="-339725" algn="l" defTabSz="449263" rtl="0" eaLnBrk="1" fontAlgn="base" latinLnBrk="0" hangingPunct="1">
                        <a:lnSpc>
                          <a:spcPct val="89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1" i="0" u="none" strike="noStrike" cap="none" normalizeH="0" baseline="0" dirty="0">
                          <a:ln>
                            <a:noFill/>
                          </a:ln>
                          <a:solidFill>
                            <a:srgbClr val="7F0055"/>
                          </a:solidFill>
                          <a:effectLst/>
                          <a:latin typeface="Courier New" pitchFamily="49" charset="0"/>
                          <a:cs typeface="Times New Roman" pitchFamily="16" charset="0"/>
                        </a:rPr>
                        <a:t>public</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r>
                        <a:rPr kumimoji="0" lang="en-US" sz="2400" b="1" i="0" u="none" strike="noStrike" cap="none" normalizeH="0" baseline="0" dirty="0">
                          <a:ln>
                            <a:noFill/>
                          </a:ln>
                          <a:solidFill>
                            <a:srgbClr val="7F0055"/>
                          </a:solidFill>
                          <a:effectLst/>
                          <a:latin typeface="Courier New" pitchFamily="49" charset="0"/>
                          <a:cs typeface="Times New Roman" pitchFamily="16" charset="0"/>
                        </a:rPr>
                        <a:t>class</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r>
                        <a:rPr kumimoji="0" lang="en-US" sz="2400" b="0" i="0" u="none" strike="noStrike" cap="none" normalizeH="0" baseline="0" dirty="0" err="1">
                          <a:ln>
                            <a:noFill/>
                          </a:ln>
                          <a:solidFill>
                            <a:srgbClr val="000000"/>
                          </a:solidFill>
                          <a:effectLst/>
                          <a:latin typeface="Courier New" pitchFamily="49" charset="0"/>
                          <a:cs typeface="Times New Roman" pitchFamily="16" charset="0"/>
                        </a:rPr>
                        <a:t>Conta</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1" i="0" u="none" strike="noStrike" cap="none" normalizeH="0" baseline="0" dirty="0">
                          <a:ln>
                            <a:noFill/>
                          </a:ln>
                          <a:solidFill>
                            <a:srgbClr val="7F0055"/>
                          </a:solidFill>
                          <a:effectLst/>
                          <a:latin typeface="Courier New" pitchFamily="49" charset="0"/>
                          <a:cs typeface="Times New Roman" pitchFamily="16" charset="0"/>
                        </a:rPr>
                        <a:t>    private</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String </a:t>
                      </a:r>
                      <a:r>
                        <a:rPr kumimoji="0" lang="en-US" sz="2400" b="0" i="0" u="none" strike="noStrike" cap="none" normalizeH="0" baseline="0" dirty="0" err="1">
                          <a:ln>
                            <a:noFill/>
                          </a:ln>
                          <a:solidFill>
                            <a:srgbClr val="0000C0"/>
                          </a:solidFill>
                          <a:effectLst/>
                          <a:latin typeface="Courier New" pitchFamily="49" charset="0"/>
                          <a:cs typeface="Times New Roman" pitchFamily="16" charset="0"/>
                        </a:rPr>
                        <a:t>numero</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endParaRPr kumimoji="0" lang="pt-BR" sz="2400" b="0" i="0" u="none" strike="noStrike" cap="none" normalizeH="0" baseline="0" dirty="0">
                        <a:ln>
                          <a:noFill/>
                        </a:ln>
                        <a:solidFill>
                          <a:srgbClr val="000000"/>
                        </a:solidFill>
                        <a:effectLst/>
                        <a:latin typeface="Courier New" pitchFamily="49" charset="0"/>
                        <a:cs typeface="Times New Roman" pitchFamily="16" charset="0"/>
                      </a:endParaRP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1" i="0" u="none" strike="noStrike" cap="none" normalizeH="0" baseline="0" dirty="0">
                          <a:ln>
                            <a:noFill/>
                          </a:ln>
                          <a:solidFill>
                            <a:srgbClr val="7F0055"/>
                          </a:solidFill>
                          <a:effectLst/>
                          <a:latin typeface="Courier New" pitchFamily="49" charset="0"/>
                          <a:cs typeface="Times New Roman" pitchFamily="16" charset="0"/>
                        </a:rPr>
                        <a:t>    public</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String </a:t>
                      </a:r>
                      <a:r>
                        <a:rPr kumimoji="0" lang="en-US" sz="2400" b="0" i="0" u="none" strike="noStrike" cap="none" normalizeH="0" baseline="0" dirty="0" err="1">
                          <a:ln>
                            <a:noFill/>
                          </a:ln>
                          <a:solidFill>
                            <a:srgbClr val="000000"/>
                          </a:solidFill>
                          <a:effectLst/>
                          <a:latin typeface="Courier New" pitchFamily="49" charset="0"/>
                          <a:cs typeface="Times New Roman" pitchFamily="16" charset="0"/>
                        </a:rPr>
                        <a:t>getNumero</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1" i="0" u="none" strike="noStrike" cap="none" normalizeH="0" baseline="0" dirty="0">
                          <a:ln>
                            <a:noFill/>
                          </a:ln>
                          <a:solidFill>
                            <a:srgbClr val="7F0055"/>
                          </a:solidFill>
                          <a:effectLst/>
                          <a:latin typeface="Courier New" pitchFamily="49" charset="0"/>
                          <a:cs typeface="Times New Roman" pitchFamily="16" charset="0"/>
                        </a:rPr>
                        <a:t>        return</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r>
                        <a:rPr kumimoji="0" lang="en-US" sz="2400" b="0" i="0" u="none" strike="noStrike" cap="none" normalizeH="0" baseline="0" dirty="0" err="1">
                          <a:ln>
                            <a:noFill/>
                          </a:ln>
                          <a:solidFill>
                            <a:srgbClr val="0000C0"/>
                          </a:solidFill>
                          <a:effectLst/>
                          <a:latin typeface="Courier New" pitchFamily="49" charset="0"/>
                          <a:cs typeface="Times New Roman" pitchFamily="16" charset="0"/>
                        </a:rPr>
                        <a:t>numero</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pt-BR" sz="2400" b="0" i="0" u="none" strike="noStrike" cap="none" normalizeH="0" baseline="0" dirty="0">
                          <a:ln>
                            <a:noFill/>
                          </a:ln>
                          <a:solidFill>
                            <a:srgbClr val="000000"/>
                          </a:solidFill>
                          <a:effectLst/>
                          <a:latin typeface="Courier New" pitchFamily="49" charset="0"/>
                          <a:cs typeface="Times New Roman" pitchFamily="16" charset="0"/>
                        </a:rPr>
                        <a:t>    }</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pt-BR" sz="2400" b="1" i="0" u="none" strike="noStrike" cap="none" normalizeH="0" baseline="0" dirty="0">
                          <a:ln>
                            <a:noFill/>
                          </a:ln>
                          <a:solidFill>
                            <a:srgbClr val="7F0055"/>
                          </a:solidFill>
                          <a:effectLst/>
                          <a:latin typeface="Courier New" pitchFamily="49" charset="0"/>
                          <a:cs typeface="Times New Roman" pitchFamily="16" charset="0"/>
                        </a:rPr>
                        <a:t>    </a:t>
                      </a:r>
                      <a:r>
                        <a:rPr kumimoji="0" lang="pt-BR" sz="2400" b="1" i="0" u="none" strike="noStrike" cap="none" normalizeH="0" baseline="0" dirty="0" err="1">
                          <a:ln>
                            <a:noFill/>
                          </a:ln>
                          <a:solidFill>
                            <a:srgbClr val="7F0055"/>
                          </a:solidFill>
                          <a:effectLst/>
                          <a:latin typeface="Courier New" pitchFamily="49" charset="0"/>
                          <a:cs typeface="Times New Roman" pitchFamily="16" charset="0"/>
                        </a:rPr>
                        <a:t>public</a:t>
                      </a:r>
                      <a:r>
                        <a:rPr kumimoji="0" lang="pt-BR" sz="2400" b="0" i="0" u="none" strike="noStrike" cap="none" normalizeH="0" baseline="0" dirty="0">
                          <a:ln>
                            <a:noFill/>
                          </a:ln>
                          <a:solidFill>
                            <a:srgbClr val="000000"/>
                          </a:solidFill>
                          <a:effectLst/>
                          <a:latin typeface="Courier New" pitchFamily="49" charset="0"/>
                          <a:cs typeface="Times New Roman" pitchFamily="16" charset="0"/>
                        </a:rPr>
                        <a:t> </a:t>
                      </a:r>
                      <a:r>
                        <a:rPr kumimoji="0" lang="pt-BR" sz="2400" b="1" i="0" u="none" strike="noStrike" cap="none" normalizeH="0" baseline="0" dirty="0" err="1">
                          <a:ln>
                            <a:noFill/>
                          </a:ln>
                          <a:solidFill>
                            <a:srgbClr val="7F0055"/>
                          </a:solidFill>
                          <a:effectLst/>
                          <a:latin typeface="Courier New" pitchFamily="49" charset="0"/>
                          <a:cs typeface="Times New Roman" pitchFamily="16" charset="0"/>
                        </a:rPr>
                        <a:t>void</a:t>
                      </a:r>
                      <a:r>
                        <a:rPr kumimoji="0" lang="pt-BR" sz="2400" b="0" i="0" u="none" strike="noStrike" cap="none" normalizeH="0" baseline="0" dirty="0">
                          <a:ln>
                            <a:noFill/>
                          </a:ln>
                          <a:solidFill>
                            <a:srgbClr val="000000"/>
                          </a:solidFill>
                          <a:effectLst/>
                          <a:latin typeface="Courier New" pitchFamily="49" charset="0"/>
                          <a:cs typeface="Times New Roman" pitchFamily="16" charset="0"/>
                        </a:rPr>
                        <a:t> </a:t>
                      </a:r>
                      <a:r>
                        <a:rPr kumimoji="0" lang="pt-BR" sz="2400" b="0" i="0" u="none" strike="noStrike" cap="none" normalizeH="0" baseline="0" dirty="0" err="1">
                          <a:ln>
                            <a:noFill/>
                          </a:ln>
                          <a:solidFill>
                            <a:srgbClr val="000000"/>
                          </a:solidFill>
                          <a:effectLst/>
                          <a:latin typeface="Courier New" pitchFamily="49" charset="0"/>
                          <a:cs typeface="Times New Roman" pitchFamily="16" charset="0"/>
                        </a:rPr>
                        <a:t>setNumero</a:t>
                      </a:r>
                      <a:r>
                        <a:rPr kumimoji="0" lang="pt-BR" sz="2400" b="0" i="0" u="none" strike="noStrike" cap="none" normalizeH="0" baseline="0" dirty="0">
                          <a:ln>
                            <a:noFill/>
                          </a:ln>
                          <a:solidFill>
                            <a:srgbClr val="000000"/>
                          </a:solidFill>
                          <a:effectLst/>
                          <a:latin typeface="Courier New" pitchFamily="49" charset="0"/>
                          <a:cs typeface="Times New Roman" pitchFamily="16" charset="0"/>
                        </a:rPr>
                        <a:t>(</a:t>
                      </a:r>
                      <a:r>
                        <a:rPr kumimoji="0" lang="pt-BR" sz="2400" b="0" i="0" u="none" strike="noStrike" cap="none" normalizeH="0" baseline="0" dirty="0" err="1">
                          <a:ln>
                            <a:noFill/>
                          </a:ln>
                          <a:solidFill>
                            <a:srgbClr val="000000"/>
                          </a:solidFill>
                          <a:effectLst/>
                          <a:latin typeface="Courier New" pitchFamily="49" charset="0"/>
                          <a:cs typeface="Times New Roman" pitchFamily="16" charset="0"/>
                        </a:rPr>
                        <a:t>String</a:t>
                      </a:r>
                      <a:r>
                        <a:rPr kumimoji="0" lang="pt-BR" sz="2400" b="0" i="0" u="none" strike="noStrike" cap="none" normalizeH="0" baseline="0" dirty="0">
                          <a:ln>
                            <a:noFill/>
                          </a:ln>
                          <a:solidFill>
                            <a:srgbClr val="000000"/>
                          </a:solidFill>
                          <a:effectLst/>
                          <a:latin typeface="Courier New" pitchFamily="49" charset="0"/>
                          <a:cs typeface="Times New Roman" pitchFamily="16" charset="0"/>
                        </a:rPr>
                        <a:t> numero) {</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pt-BR" sz="2400" b="1" i="0" u="none" strike="noStrike" cap="none" normalizeH="0" baseline="0" dirty="0">
                          <a:ln>
                            <a:noFill/>
                          </a:ln>
                          <a:solidFill>
                            <a:srgbClr val="7F0055"/>
                          </a:solidFill>
                          <a:effectLst/>
                          <a:latin typeface="Courier New" pitchFamily="49" charset="0"/>
                          <a:cs typeface="Times New Roman" pitchFamily="16" charset="0"/>
                        </a:rPr>
                        <a:t>        </a:t>
                      </a:r>
                      <a:r>
                        <a:rPr kumimoji="0" lang="pt-BR" sz="2400" b="1" i="0" u="none" strike="noStrike" cap="none" normalizeH="0" baseline="0" dirty="0" err="1">
                          <a:ln>
                            <a:noFill/>
                          </a:ln>
                          <a:solidFill>
                            <a:srgbClr val="7F0055"/>
                          </a:solidFill>
                          <a:effectLst/>
                          <a:latin typeface="Courier New" pitchFamily="49" charset="0"/>
                          <a:cs typeface="Times New Roman" pitchFamily="16" charset="0"/>
                        </a:rPr>
                        <a:t>this</a:t>
                      </a:r>
                      <a:r>
                        <a:rPr kumimoji="0" lang="pt-BR" sz="2400" b="0" i="0" u="none" strike="noStrike" cap="none" normalizeH="0" baseline="0" dirty="0" err="1">
                          <a:ln>
                            <a:noFill/>
                          </a:ln>
                          <a:solidFill>
                            <a:srgbClr val="000000"/>
                          </a:solidFill>
                          <a:effectLst/>
                          <a:latin typeface="Courier New" pitchFamily="49" charset="0"/>
                          <a:cs typeface="Times New Roman" pitchFamily="16" charset="0"/>
                        </a:rPr>
                        <a:t>.</a:t>
                      </a:r>
                      <a:r>
                        <a:rPr kumimoji="0" lang="pt-BR" sz="2400" b="0" i="0" u="none" strike="noStrike" cap="none" normalizeH="0" baseline="0" dirty="0" err="1">
                          <a:ln>
                            <a:noFill/>
                          </a:ln>
                          <a:solidFill>
                            <a:srgbClr val="0000C0"/>
                          </a:solidFill>
                          <a:effectLst/>
                          <a:latin typeface="Courier New" pitchFamily="49" charset="0"/>
                          <a:cs typeface="Times New Roman" pitchFamily="16" charset="0"/>
                        </a:rPr>
                        <a:t>numero</a:t>
                      </a:r>
                      <a:r>
                        <a:rPr kumimoji="0" lang="pt-BR" sz="2400" b="0" i="0" u="none" strike="noStrike" cap="none" normalizeH="0" baseline="0" dirty="0">
                          <a:ln>
                            <a:noFill/>
                          </a:ln>
                          <a:solidFill>
                            <a:srgbClr val="000000"/>
                          </a:solidFill>
                          <a:effectLst/>
                          <a:latin typeface="Courier New" pitchFamily="49" charset="0"/>
                          <a:cs typeface="Times New Roman" pitchFamily="16" charset="0"/>
                        </a:rPr>
                        <a:t> = numero;</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pt-BR" sz="2400" b="0" i="0" u="none" strike="noStrike" cap="none" normalizeH="0" baseline="0" dirty="0">
                          <a:ln>
                            <a:noFill/>
                          </a:ln>
                          <a:solidFill>
                            <a:srgbClr val="000000"/>
                          </a:solidFill>
                          <a:effectLst/>
                          <a:latin typeface="Courier New" pitchFamily="49" charset="0"/>
                          <a:cs typeface="Times New Roman" pitchFamily="16" charset="0"/>
                        </a:rPr>
                        <a:t>    }</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pt-BR" sz="2400" b="0" i="0" u="none" strike="noStrike" cap="none" normalizeH="0" baseline="0" dirty="0">
                          <a:ln>
                            <a:noFill/>
                          </a:ln>
                          <a:solidFill>
                            <a:srgbClr val="000000"/>
                          </a:solidFill>
                          <a:effectLst/>
                          <a:latin typeface="Courier New" pitchFamily="49" charset="0"/>
                          <a:cs typeface="Times New Roman" pitchFamily="16" charset="0"/>
                        </a:rPr>
                        <a:t>}</a:t>
                      </a:r>
                    </a:p>
                  </a:txBody>
                  <a:tcPr marL="120000" marR="120000" marT="91295" marB="4680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0"/>
                  </a:ext>
                </a:extLst>
              </a:tr>
            </a:tbl>
          </a:graphicData>
        </a:graphic>
      </p:graphicFrame>
      <p:pic>
        <p:nvPicPr>
          <p:cNvPr id="3" name="Áudio 2">
            <a:hlinkClick r:id="" action="ppaction://media"/>
            <a:extLst>
              <a:ext uri="{FF2B5EF4-FFF2-40B4-BE49-F238E27FC236}">
                <a16:creationId xmlns:a16="http://schemas.microsoft.com/office/drawing/2014/main" id="{AC56C181-2720-4039-8995-CA72589997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55013266"/>
      </p:ext>
    </p:extLst>
  </p:cSld>
  <p:clrMapOvr>
    <a:masterClrMapping/>
  </p:clrMapOvr>
  <p:transition spd="med" advTm="167182"/>
  <p:timing>
    <p:tnLst>
      <p:par>
        <p:cTn id="1" dur="indefinite" restart="never" nodeType="tmRoot">
          <p:childTnLst>
            <p:seq concurrent="1" nextAc="seek">
              <p:cTn id="2" dur="0"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1607" x="8802688" y="2344738"/>
          <p14:tracePt t="1871" x="8793163" y="2344738"/>
          <p14:tracePt t="1879" x="8785225" y="2354263"/>
          <p14:tracePt t="2007" x="8777288" y="2354263"/>
          <p14:tracePt t="2015" x="8734425" y="2379663"/>
          <p14:tracePt t="2023" x="8691563" y="2387600"/>
          <p14:tracePt t="2031" x="8674100" y="2397125"/>
          <p14:tracePt t="2047" x="8648700" y="2405063"/>
          <p14:tracePt t="2119" x="8640763" y="2405063"/>
          <p14:tracePt t="2127" x="8640763" y="2413000"/>
          <p14:tracePt t="2903" x="8632825" y="2397125"/>
          <p14:tracePt t="2911" x="8632825" y="2387600"/>
          <p14:tracePt t="2919" x="8605838" y="2371725"/>
          <p14:tracePt t="2927" x="8589963" y="2344738"/>
          <p14:tracePt t="2935" x="8539163" y="2328863"/>
          <p14:tracePt t="2943" x="8462963" y="2278063"/>
          <p14:tracePt t="2951" x="8343900" y="2227263"/>
          <p14:tracePt t="2959" x="8207375" y="2166938"/>
          <p14:tracePt t="2967" x="8080375" y="2124075"/>
          <p14:tracePt t="2975" x="7977188" y="2108200"/>
          <p14:tracePt t="2983" x="7859713" y="2047875"/>
          <p14:tracePt t="2991" x="7773988" y="2030413"/>
          <p14:tracePt t="2999" x="7697788" y="2005013"/>
          <p14:tracePt t="3007" x="7629525" y="2005013"/>
          <p14:tracePt t="3015" x="7570788" y="1989138"/>
          <p14:tracePt t="3023" x="7510463" y="1971675"/>
          <p14:tracePt t="3031" x="7485063" y="1954213"/>
          <p14:tracePt t="3039" x="7426325" y="1946275"/>
          <p14:tracePt t="3051" x="7366000" y="1911350"/>
          <p14:tracePt t="3055" x="7315200" y="1903413"/>
          <p14:tracePt t="3063" x="7256463" y="1885950"/>
          <p14:tracePt t="3071" x="7196138" y="1852613"/>
          <p14:tracePt t="3079" x="7145338" y="1835150"/>
          <p14:tracePt t="3087" x="7112000" y="1819275"/>
          <p14:tracePt t="3095" x="7102475" y="1809750"/>
          <p14:tracePt t="3103" x="7094538" y="1809750"/>
          <p14:tracePt t="3111" x="7085013" y="1809750"/>
          <p14:tracePt t="3119" x="7069138" y="1801813"/>
          <p14:tracePt t="3127" x="7034213" y="1776413"/>
          <p14:tracePt t="3135" x="6992938" y="1758950"/>
          <p14:tracePt t="3143" x="6950075" y="1733550"/>
          <p14:tracePt t="3151" x="6899275" y="1716088"/>
          <p14:tracePt t="3159" x="6797675" y="1682750"/>
          <p14:tracePt t="3167" x="6711950" y="1657350"/>
          <p14:tracePt t="3175" x="6610350" y="1622425"/>
          <p14:tracePt t="3183" x="6550025" y="1614488"/>
          <p14:tracePt t="3191" x="6491288" y="1606550"/>
          <p14:tracePt t="3199" x="6440488" y="1597025"/>
          <p14:tracePt t="3207" x="6397625" y="1597025"/>
          <p14:tracePt t="3215" x="6380163" y="1597025"/>
          <p14:tracePt t="3223" x="6354763" y="1597025"/>
          <p14:tracePt t="3231" x="6321425" y="1597025"/>
          <p14:tracePt t="3239" x="6261100" y="1589088"/>
          <p14:tracePt t="3247" x="6219825" y="1571625"/>
          <p14:tracePt t="3255" x="6142038" y="1571625"/>
          <p14:tracePt t="3263" x="6075363" y="1555750"/>
          <p14:tracePt t="3271" x="5997575" y="1546225"/>
          <p14:tracePt t="3279" x="5895975" y="1530350"/>
          <p14:tracePt t="3287" x="5794375" y="1512888"/>
          <p14:tracePt t="3295" x="5726113" y="1504950"/>
          <p14:tracePt t="3303" x="5641975" y="1504950"/>
          <p14:tracePt t="3311" x="5573713" y="1470025"/>
          <p14:tracePt t="3319" x="5513388" y="1462088"/>
          <p14:tracePt t="3327" x="5421313" y="1452563"/>
          <p14:tracePt t="3335" x="5335588" y="1452563"/>
          <p14:tracePt t="3343" x="5241925" y="1419225"/>
          <p14:tracePt t="3351" x="5157788" y="1419225"/>
          <p14:tracePt t="3359" x="5046663" y="1411288"/>
          <p14:tracePt t="3367" x="4970463" y="1393825"/>
          <p14:tracePt t="3375" x="4859338" y="1393825"/>
          <p14:tracePt t="3383" x="4740275" y="1393825"/>
          <p14:tracePt t="3391" x="4630738" y="1393825"/>
          <p14:tracePt t="3399" x="4545013" y="1393825"/>
          <p14:tracePt t="3407" x="4435475" y="1393825"/>
          <p14:tracePt t="3415" x="4332288" y="1393825"/>
          <p14:tracePt t="3423" x="4222750" y="1393825"/>
          <p14:tracePt t="3431" x="4103688" y="1411288"/>
          <p14:tracePt t="3439" x="4010025" y="1419225"/>
          <p14:tracePt t="3447" x="3890963" y="1436688"/>
          <p14:tracePt t="3455" x="3781425" y="1444625"/>
          <p14:tracePt t="3463" x="3678238" y="1470025"/>
          <p14:tracePt t="3471" x="3559175" y="1477963"/>
          <p14:tracePt t="3479" x="3475038" y="1487488"/>
          <p14:tracePt t="3487" x="3406775" y="1504950"/>
          <p14:tracePt t="3495" x="3330575" y="1520825"/>
          <p14:tracePt t="3503" x="3270250" y="1520825"/>
          <p14:tracePt t="3511" x="3228975" y="1520825"/>
          <p14:tracePt t="3519" x="3203575" y="1520825"/>
          <p14:tracePt t="3527" x="3186113" y="1520825"/>
          <p14:tracePt t="3535" x="3178175" y="1520825"/>
          <p14:tracePt t="3543" x="3152775" y="1520825"/>
          <p14:tracePt t="3559" x="3117850" y="1530350"/>
          <p14:tracePt t="3567" x="3109913" y="1530350"/>
          <p14:tracePt t="3575" x="3074988" y="1530350"/>
          <p14:tracePt t="3583" x="3024188" y="1530350"/>
          <p14:tracePt t="3591" x="2982913" y="1530350"/>
          <p14:tracePt t="3599" x="2947988" y="1530350"/>
          <p14:tracePt t="3607" x="2905125" y="1530350"/>
          <p14:tracePt t="3615" x="2863850" y="1530350"/>
          <p14:tracePt t="3623" x="2811463" y="1530350"/>
          <p14:tracePt t="3631" x="2786063" y="1530350"/>
          <p14:tracePt t="3639" x="2744788" y="1530350"/>
          <p14:tracePt t="3647" x="2709863" y="1530350"/>
          <p14:tracePt t="3655" x="2668588" y="1530350"/>
          <p14:tracePt t="3663" x="2641600" y="1530350"/>
          <p14:tracePt t="3671" x="2600325" y="1538288"/>
          <p14:tracePt t="3679" x="2565400" y="1538288"/>
          <p14:tracePt t="3687" x="2540000" y="1546225"/>
          <p14:tracePt t="3695" x="2532063" y="1555750"/>
          <p14:tracePt t="3703" x="2524125" y="1555750"/>
          <p14:tracePt t="3711" x="2514600" y="1555750"/>
          <p14:tracePt t="3719" x="2497138" y="1563688"/>
          <p14:tracePt t="3727" x="2481263" y="1571625"/>
          <p14:tracePt t="3735" x="2471738" y="1581150"/>
          <p14:tracePt t="3743" x="2463800" y="1589088"/>
          <p14:tracePt t="3751" x="2455863" y="1589088"/>
          <p14:tracePt t="3759" x="2438400" y="1606550"/>
          <p14:tracePt t="3775" x="2420938" y="1622425"/>
          <p14:tracePt t="3783" x="2395538" y="1639888"/>
          <p14:tracePt t="3791" x="2387600" y="1639888"/>
          <p14:tracePt t="3799" x="2379663" y="1649413"/>
          <p14:tracePt t="3807" x="2370138" y="1665288"/>
          <p14:tracePt t="3815" x="2352675" y="1674813"/>
          <p14:tracePt t="3839" x="2344738" y="1700213"/>
          <p14:tracePt t="3855" x="2336800" y="1708150"/>
          <p14:tracePt t="3863" x="2327275" y="1716088"/>
          <p14:tracePt t="3871" x="2319338" y="1733550"/>
          <p14:tracePt t="3887" x="2311400" y="1741488"/>
          <p14:tracePt t="3895" x="2311400" y="1766888"/>
          <p14:tracePt t="3911" x="2293938" y="1784350"/>
          <p14:tracePt t="3927" x="2293938" y="1793875"/>
          <p14:tracePt t="3935" x="2293938" y="1801813"/>
          <p14:tracePt t="3943" x="2293938" y="1827213"/>
          <p14:tracePt t="3959" x="2293938" y="1835150"/>
          <p14:tracePt t="3967" x="2293938" y="1844675"/>
          <p14:tracePt t="3975" x="2293938" y="1860550"/>
          <p14:tracePt t="3983" x="2293938" y="1878013"/>
          <p14:tracePt t="3991" x="2293938" y="1903413"/>
          <p14:tracePt t="3999" x="2293938" y="1928813"/>
          <p14:tracePt t="4007" x="2311400" y="1954213"/>
          <p14:tracePt t="4015" x="2336800" y="1979613"/>
          <p14:tracePt t="4023" x="2370138" y="2030413"/>
          <p14:tracePt t="4031" x="2405063" y="2065338"/>
          <p14:tracePt t="4039" x="2455863" y="2133600"/>
          <p14:tracePt t="4047" x="2514600" y="2184400"/>
          <p14:tracePt t="4057" x="2532063" y="2209800"/>
          <p14:tracePt t="4063" x="2582863" y="2252663"/>
          <p14:tracePt t="4071" x="2600325" y="2260600"/>
          <p14:tracePt t="4079" x="2633663" y="2286000"/>
          <p14:tracePt t="4087" x="2684463" y="2328863"/>
          <p14:tracePt t="4095" x="2727325" y="2354263"/>
          <p14:tracePt t="4103" x="2786063" y="2397125"/>
          <p14:tracePt t="4111" x="2838450" y="2413000"/>
          <p14:tracePt t="4119" x="2879725" y="2430463"/>
          <p14:tracePt t="4127" x="2955925" y="2455863"/>
          <p14:tracePt t="4135" x="3024188" y="2481263"/>
          <p14:tracePt t="4143" x="3092450" y="2498725"/>
          <p14:tracePt t="4151" x="3186113" y="2532063"/>
          <p14:tracePt t="4159" x="3270250" y="2549525"/>
          <p14:tracePt t="4167" x="3373438" y="2549525"/>
          <p14:tracePt t="4175" x="3475038" y="2566988"/>
          <p14:tracePt t="4183" x="3576638" y="2600325"/>
          <p14:tracePt t="4191" x="3670300" y="2600325"/>
          <p14:tracePt t="4199" x="3771900" y="2617788"/>
          <p14:tracePt t="4207" x="3857625" y="2617788"/>
          <p14:tracePt t="4215" x="3951288" y="2643188"/>
          <p14:tracePt t="4223" x="4010025" y="2651125"/>
          <p14:tracePt t="4231" x="4052888" y="2651125"/>
          <p14:tracePt t="4239" x="4095750" y="2660650"/>
          <p14:tracePt t="4247" x="4129088" y="2660650"/>
          <p14:tracePt t="4255" x="4146550" y="2668588"/>
          <p14:tracePt t="4263" x="4171950" y="2668588"/>
          <p14:tracePt t="4271" x="4187825" y="2668588"/>
          <p14:tracePt t="4279" x="4222750" y="2668588"/>
          <p14:tracePt t="4287" x="4265613" y="2668588"/>
          <p14:tracePt t="4295" x="4306888" y="2668588"/>
          <p14:tracePt t="4303" x="4341813" y="2668588"/>
          <p14:tracePt t="4311" x="4392613" y="2668588"/>
          <p14:tracePt t="4319" x="4494213" y="2668588"/>
          <p14:tracePt t="4327" x="4545013" y="2668588"/>
          <p14:tracePt t="4335" x="4605338" y="2668588"/>
          <p14:tracePt t="4343" x="4689475" y="2668588"/>
          <p14:tracePt t="4351" x="4749800" y="2668588"/>
          <p14:tracePt t="4359" x="4808538" y="2668588"/>
          <p14:tracePt t="4367" x="4851400" y="2668588"/>
          <p14:tracePt t="4375" x="4927600" y="2668588"/>
          <p14:tracePt t="4383" x="4945063" y="2668588"/>
          <p14:tracePt t="4391" x="4978400" y="2668588"/>
          <p14:tracePt t="4399" x="5021263" y="2660650"/>
          <p14:tracePt t="4407" x="5046663" y="2651125"/>
          <p14:tracePt t="4415" x="5072063" y="2651125"/>
          <p14:tracePt t="4423" x="5089525" y="2651125"/>
          <p14:tracePt t="4431" x="5106988" y="2651125"/>
          <p14:tracePt t="4439" x="5140325" y="2651125"/>
          <p14:tracePt t="4447" x="5148263" y="2643188"/>
          <p14:tracePt t="4455" x="5173663" y="2643188"/>
          <p14:tracePt t="4463" x="5199063" y="2633663"/>
          <p14:tracePt t="4471" x="5216525" y="2633663"/>
          <p14:tracePt t="4479" x="5241925" y="2633663"/>
          <p14:tracePt t="4487" x="5276850" y="2625725"/>
          <p14:tracePt t="4495" x="5292725" y="2625725"/>
          <p14:tracePt t="4503" x="5327650" y="2608263"/>
          <p14:tracePt t="4511" x="5360988" y="2600325"/>
          <p14:tracePt t="4519" x="5394325" y="2600325"/>
          <p14:tracePt t="4527" x="5429250" y="2582863"/>
          <p14:tracePt t="4535" x="5454650" y="2566988"/>
          <p14:tracePt t="4543" x="5480050" y="2557463"/>
          <p14:tracePt t="4551" x="5487988" y="2549525"/>
          <p14:tracePt t="4559" x="5522913" y="2549525"/>
          <p14:tracePt t="4567" x="5538788" y="2549525"/>
          <p14:tracePt t="4575" x="5556250" y="2532063"/>
          <p14:tracePt t="4583" x="5573713" y="2524125"/>
          <p14:tracePt t="4591" x="5599113" y="2516188"/>
          <p14:tracePt t="4607" x="5616575" y="2506663"/>
          <p14:tracePt t="4615" x="5649913" y="2481263"/>
          <p14:tracePt t="4623" x="5667375" y="2473325"/>
          <p14:tracePt t="4631" x="5675313" y="2463800"/>
          <p14:tracePt t="4639" x="5692775" y="2455863"/>
          <p14:tracePt t="4647" x="5708650" y="2447925"/>
          <p14:tracePt t="4655" x="5726113" y="2430463"/>
          <p14:tracePt t="4663" x="5735638" y="2405063"/>
          <p14:tracePt t="4671" x="5761038" y="2379663"/>
          <p14:tracePt t="4679" x="5794375" y="2344738"/>
          <p14:tracePt t="4687" x="5811838" y="2319338"/>
          <p14:tracePt t="4695" x="5837238" y="2303463"/>
          <p14:tracePt t="4703" x="5862638" y="2278063"/>
          <p14:tracePt t="4719" x="5888038" y="2243138"/>
          <p14:tracePt t="4727" x="5888038" y="2227263"/>
          <p14:tracePt t="4735" x="5895975" y="2192338"/>
          <p14:tracePt t="4743" x="5905500" y="2166938"/>
          <p14:tracePt t="4751" x="5938838" y="2124075"/>
          <p14:tracePt t="4759" x="5938838" y="2116138"/>
          <p14:tracePt t="4767" x="5972175" y="2065338"/>
          <p14:tracePt t="4775" x="5972175" y="2055813"/>
          <p14:tracePt t="4783" x="5972175" y="2039938"/>
          <p14:tracePt t="4791" x="5972175" y="2005013"/>
          <p14:tracePt t="4799" x="5972175" y="1989138"/>
          <p14:tracePt t="4807" x="5972175" y="1946275"/>
          <p14:tracePt t="4815" x="5972175" y="1920875"/>
          <p14:tracePt t="4823" x="5972175" y="1903413"/>
          <p14:tracePt t="4831" x="5972175" y="1885950"/>
          <p14:tracePt t="4839" x="5956300" y="1860550"/>
          <p14:tracePt t="4847" x="5930900" y="1827213"/>
          <p14:tracePt t="4855" x="5880100" y="1793875"/>
          <p14:tracePt t="4863" x="5862638" y="1784350"/>
          <p14:tracePt t="4871" x="5827713" y="1766888"/>
          <p14:tracePt t="4879" x="5794375" y="1741488"/>
          <p14:tracePt t="4887" x="5761038" y="1733550"/>
          <p14:tracePt t="4895" x="5708650" y="1690688"/>
          <p14:tracePt t="4903" x="5657850" y="1674813"/>
          <p14:tracePt t="4911" x="5632450" y="1649413"/>
          <p14:tracePt t="4919" x="5599113" y="1631950"/>
          <p14:tracePt t="4927" x="5548313" y="1606550"/>
          <p14:tracePt t="4935" x="5513388" y="1589088"/>
          <p14:tracePt t="4943" x="5480050" y="1555750"/>
          <p14:tracePt t="4951" x="5421313" y="1538288"/>
          <p14:tracePt t="4959" x="5368925" y="1504950"/>
          <p14:tracePt t="4967" x="5335588" y="1495425"/>
          <p14:tracePt t="4975" x="5292725" y="1487488"/>
          <p14:tracePt t="4983" x="5224463" y="1462088"/>
          <p14:tracePt t="4991" x="5165725" y="1444625"/>
          <p14:tracePt t="4999" x="5097463" y="1436688"/>
          <p14:tracePt t="5007" x="5021263" y="1419225"/>
          <p14:tracePt t="5015" x="4945063" y="1393825"/>
          <p14:tracePt t="5023" x="4859338" y="1385888"/>
          <p14:tracePt t="5031" x="4765675" y="1360488"/>
          <p14:tracePt t="5039" x="4706938" y="1350963"/>
          <p14:tracePt t="5047" x="4656138" y="1350963"/>
          <p14:tracePt t="5063" x="4562475" y="1343025"/>
          <p14:tracePt t="5071" x="4529138" y="1333500"/>
          <p14:tracePt t="5079" x="4519613" y="1333500"/>
          <p14:tracePt t="5087" x="4503738" y="1333500"/>
          <p14:tracePt t="5095" x="4486275" y="1333500"/>
          <p14:tracePt t="5119" x="4451350" y="1333500"/>
          <p14:tracePt t="5127" x="4435475" y="1333500"/>
          <p14:tracePt t="5135" x="4410075" y="1350963"/>
          <p14:tracePt t="5143" x="4367213" y="1350963"/>
          <p14:tracePt t="5151" x="4316413" y="1360488"/>
          <p14:tracePt t="5159" x="4248150" y="1368425"/>
          <p14:tracePt t="5167" x="4187825" y="1368425"/>
          <p14:tracePt t="5175" x="4111625" y="1376363"/>
          <p14:tracePt t="5183" x="4070350" y="1401763"/>
          <p14:tracePt t="5191" x="4010025" y="1411288"/>
          <p14:tracePt t="5199" x="3933825" y="1411288"/>
          <p14:tracePt t="5207" x="3890963" y="1419225"/>
          <p14:tracePt t="5215" x="3840163" y="1444625"/>
          <p14:tracePt t="5223" x="3781425" y="1444625"/>
          <p14:tracePt t="5231" x="3738563" y="1462088"/>
          <p14:tracePt t="5239" x="3687763" y="1477963"/>
          <p14:tracePt t="5247" x="3627438" y="1495425"/>
          <p14:tracePt t="5255" x="3543300" y="1520825"/>
          <p14:tracePt t="5263" x="3492500" y="1530350"/>
          <p14:tracePt t="5271" x="3441700" y="1555750"/>
          <p14:tracePt t="5279" x="3398838" y="1563688"/>
          <p14:tracePt t="5287" x="3355975" y="1581150"/>
          <p14:tracePt t="5295" x="3313113" y="1606550"/>
          <p14:tracePt t="5303" x="3297238" y="1614488"/>
          <p14:tracePt t="5311" x="3244850" y="1639888"/>
          <p14:tracePt t="5319" x="3211513" y="1657350"/>
          <p14:tracePt t="5327" x="3186113" y="1665288"/>
          <p14:tracePt t="5335" x="3168650" y="1682750"/>
          <p14:tracePt t="5343" x="3135313" y="1700213"/>
          <p14:tracePt t="5351" x="3127375" y="1708150"/>
          <p14:tracePt t="5359" x="3100388" y="1725613"/>
          <p14:tracePt t="5367" x="3092450" y="1733550"/>
          <p14:tracePt t="5375" x="3084513" y="1751013"/>
          <p14:tracePt t="5383" x="3067050" y="1758950"/>
          <p14:tracePt t="5391" x="3049588" y="1776413"/>
          <p14:tracePt t="5399" x="3033713" y="1801813"/>
          <p14:tracePt t="5407" x="3008313" y="1835150"/>
          <p14:tracePt t="5415" x="2998788" y="1852613"/>
          <p14:tracePt t="5423" x="2998788" y="1860550"/>
          <p14:tracePt t="5431" x="2982913" y="1885950"/>
          <p14:tracePt t="5439" x="2973388" y="1903413"/>
          <p14:tracePt t="5447" x="2973388" y="1911350"/>
          <p14:tracePt t="5463" x="2973388" y="1938338"/>
          <p14:tracePt t="5471" x="2973388" y="1946275"/>
          <p14:tracePt t="5479" x="2973388" y="1971675"/>
          <p14:tracePt t="5487" x="2973388" y="1979613"/>
          <p14:tracePt t="5495" x="2973388" y="2014538"/>
          <p14:tracePt t="5503" x="2982913" y="2047875"/>
          <p14:tracePt t="5511" x="2990850" y="2065338"/>
          <p14:tracePt t="5519" x="3033713" y="2108200"/>
          <p14:tracePt t="5527" x="3067050" y="2149475"/>
          <p14:tracePt t="5535" x="3084513" y="2166938"/>
          <p14:tracePt t="5543" x="3109913" y="2184400"/>
          <p14:tracePt t="5551" x="3143250" y="2217738"/>
          <p14:tracePt t="5559" x="3194050" y="2243138"/>
          <p14:tracePt t="5567" x="3244850" y="2278063"/>
          <p14:tracePt t="5575" x="3305175" y="2303463"/>
          <p14:tracePt t="5583" x="3381375" y="2328863"/>
          <p14:tracePt t="5591" x="3432175" y="2354263"/>
          <p14:tracePt t="5599" x="3517900" y="2387600"/>
          <p14:tracePt t="5607" x="3594100" y="2422525"/>
          <p14:tracePt t="5615" x="3695700" y="2447925"/>
          <p14:tracePt t="5623" x="3797300" y="2473325"/>
          <p14:tracePt t="5631" x="3900488" y="2506663"/>
          <p14:tracePt t="5639" x="3976688" y="2506663"/>
          <p14:tracePt t="5647" x="4060825" y="2524125"/>
          <p14:tracePt t="5655" x="4162425" y="2557463"/>
          <p14:tracePt t="5663" x="4265613" y="2566988"/>
          <p14:tracePt t="5671" x="4367213" y="2582863"/>
          <p14:tracePt t="5679" x="4476750" y="2592388"/>
          <p14:tracePt t="5687" x="4595813" y="2617788"/>
          <p14:tracePt t="5695" x="4699000" y="2625725"/>
          <p14:tracePt t="5703" x="4808538" y="2625725"/>
          <p14:tracePt t="5711" x="4910138" y="2625725"/>
          <p14:tracePt t="5719" x="5003800" y="2625725"/>
          <p14:tracePt t="5727" x="5080000" y="2633663"/>
          <p14:tracePt t="5735" x="5148263" y="2633663"/>
          <p14:tracePt t="5743" x="5224463" y="2633663"/>
          <p14:tracePt t="5751" x="5276850" y="2633663"/>
          <p14:tracePt t="5759" x="5335588" y="2633663"/>
          <p14:tracePt t="5767" x="5386388" y="2625725"/>
          <p14:tracePt t="5775" x="5421313" y="2625725"/>
          <p14:tracePt t="5783" x="5429250" y="2617788"/>
          <p14:tracePt t="5791" x="5454650" y="2608263"/>
          <p14:tracePt t="5799" x="5462588" y="2608263"/>
          <p14:tracePt t="5807" x="5480050" y="2608263"/>
          <p14:tracePt t="5815" x="5497513" y="2600325"/>
          <p14:tracePt t="5823" x="5505450" y="2592388"/>
          <p14:tracePt t="5831" x="5505450" y="2582863"/>
          <p14:tracePt t="5839" x="5513388" y="2574925"/>
          <p14:tracePt t="5847" x="5530850" y="2566988"/>
          <p14:tracePt t="5855" x="5538788" y="2549525"/>
          <p14:tracePt t="5863" x="5556250" y="2541588"/>
          <p14:tracePt t="5871" x="5581650" y="2516188"/>
          <p14:tracePt t="5879" x="5607050" y="2498725"/>
          <p14:tracePt t="5887" x="5624513" y="2489200"/>
          <p14:tracePt t="5895" x="5632450" y="2473325"/>
          <p14:tracePt t="5903" x="5641975" y="2463800"/>
          <p14:tracePt t="5911" x="5657850" y="2455863"/>
          <p14:tracePt t="5919" x="5657850" y="2447925"/>
          <p14:tracePt t="5927" x="5667375" y="2438400"/>
          <p14:tracePt t="5935" x="5683250" y="2430463"/>
          <p14:tracePt t="5943" x="5692775" y="2422525"/>
          <p14:tracePt t="5951" x="5700713" y="2422525"/>
          <p14:tracePt t="5959" x="5718175" y="2413000"/>
          <p14:tracePt t="5967" x="5743575" y="2405063"/>
          <p14:tracePt t="5975" x="5751513" y="2397125"/>
          <p14:tracePt t="5983" x="5768975" y="2397125"/>
          <p14:tracePt t="5991" x="5786438" y="2387600"/>
          <p14:tracePt t="6007" x="5786438" y="2371725"/>
          <p14:tracePt t="6351" x="5802313" y="2371725"/>
          <p14:tracePt t="6399" x="5811838" y="2371725"/>
          <p14:tracePt t="6423" x="5819775" y="2371725"/>
          <p14:tracePt t="6431" x="5837238" y="2371725"/>
          <p14:tracePt t="6447" x="5853113" y="2371725"/>
          <p14:tracePt t="6455" x="5870575" y="2371725"/>
          <p14:tracePt t="6463" x="5880100" y="2371725"/>
          <p14:tracePt t="6471" x="5888038" y="2379663"/>
          <p14:tracePt t="6487" x="5895975" y="2379663"/>
          <p14:tracePt t="6527" x="5905500" y="2379663"/>
          <p14:tracePt t="6535" x="5921375" y="2379663"/>
          <p14:tracePt t="6551" x="5938838" y="2379663"/>
          <p14:tracePt t="6559" x="5956300" y="2379663"/>
          <p14:tracePt t="6567" x="5989638" y="2371725"/>
          <p14:tracePt t="6575" x="5997575" y="2362200"/>
          <p14:tracePt t="6583" x="6024563" y="2344738"/>
          <p14:tracePt t="6591" x="6040438" y="2328863"/>
          <p14:tracePt t="6599" x="6057900" y="2319338"/>
          <p14:tracePt t="6607" x="6065838" y="2311400"/>
          <p14:tracePt t="6615" x="6075363" y="2293938"/>
          <p14:tracePt t="6623" x="6083300" y="2293938"/>
          <p14:tracePt t="6631" x="6091238" y="2293938"/>
          <p14:tracePt t="6639" x="6100763" y="2278063"/>
          <p14:tracePt t="6647" x="6100763" y="2268538"/>
          <p14:tracePt t="6663" x="6108700" y="2252663"/>
          <p14:tracePt t="6671" x="6108700" y="2235200"/>
          <p14:tracePt t="6687" x="6116638" y="2217738"/>
          <p14:tracePt t="6695" x="6126163" y="2200275"/>
          <p14:tracePt t="6727" x="6126163" y="2192338"/>
          <p14:tracePt t="6887" x="6126163" y="2184400"/>
          <p14:tracePt t="6895" x="6134100" y="2174875"/>
          <p14:tracePt t="6903" x="6142038" y="2166938"/>
          <p14:tracePt t="6911" x="6151563" y="2149475"/>
          <p14:tracePt t="6927" x="6167438" y="2133600"/>
          <p14:tracePt t="6935" x="6176963" y="2116138"/>
          <p14:tracePt t="6951" x="6184900" y="2108200"/>
          <p14:tracePt t="6959" x="6194425" y="2108200"/>
          <p14:tracePt t="6975" x="6194425" y="2098675"/>
          <p14:tracePt t="6991" x="6202363" y="2090738"/>
          <p14:tracePt t="7007" x="6210300" y="2090738"/>
          <p14:tracePt t="7015" x="6219825" y="2090738"/>
          <p14:tracePt t="7039" x="6227763" y="2082800"/>
          <p14:tracePt t="8103" x="6235700" y="2073275"/>
          <p14:tracePt t="8111" x="6245225" y="2055813"/>
          <p14:tracePt t="8119" x="6253163" y="2055813"/>
          <p14:tracePt t="8135" x="6261100" y="2055813"/>
          <p14:tracePt t="8767" x="6270625" y="2039938"/>
          <p14:tracePt t="8775" x="6270625" y="2030413"/>
          <p14:tracePt t="8783" x="6270625" y="2005013"/>
          <p14:tracePt t="8791" x="6270625" y="1989138"/>
          <p14:tracePt t="8807" x="6270625" y="1963738"/>
          <p14:tracePt t="8815" x="6286500" y="1938338"/>
          <p14:tracePt t="8823" x="6303963" y="1920875"/>
          <p14:tracePt t="8831" x="6321425" y="1903413"/>
          <p14:tracePt t="8839" x="6329363" y="1878013"/>
          <p14:tracePt t="8847" x="6354763" y="1835150"/>
          <p14:tracePt t="8855" x="6372225" y="1784350"/>
          <p14:tracePt t="8863" x="6397625" y="1682750"/>
          <p14:tracePt t="8871" x="6405563" y="1581150"/>
          <p14:tracePt t="8879" x="6448425" y="1495425"/>
          <p14:tracePt t="8887" x="6483350" y="1427163"/>
          <p14:tracePt t="8895" x="6491288" y="1427163"/>
          <p14:tracePt t="19511" x="6491288" y="1419225"/>
          <p14:tracePt t="19519" x="6491288" y="1411288"/>
          <p14:tracePt t="19535" x="6483350" y="1401763"/>
          <p14:tracePt t="19543" x="6448425" y="1401763"/>
          <p14:tracePt t="19551" x="6415088" y="1411288"/>
          <p14:tracePt t="19559" x="6372225" y="1436688"/>
          <p14:tracePt t="19567" x="6321425" y="1462088"/>
          <p14:tracePt t="19575" x="6296025" y="1470025"/>
          <p14:tracePt t="19583" x="6261100" y="1487488"/>
          <p14:tracePt t="19591" x="6227763" y="1512888"/>
          <p14:tracePt t="19599" x="6210300" y="1520825"/>
          <p14:tracePt t="19607" x="6176963" y="1546225"/>
          <p14:tracePt t="19623" x="6151563" y="1555750"/>
          <p14:tracePt t="19631" x="6142038" y="1563688"/>
          <p14:tracePt t="19687" x="6142038" y="1571625"/>
          <p14:tracePt t="19711" x="6134100" y="1581150"/>
          <p14:tracePt t="19727" x="6126163" y="1589088"/>
          <p14:tracePt t="19735" x="6116638" y="1597025"/>
          <p14:tracePt t="19751" x="6108700" y="1614488"/>
          <p14:tracePt t="19767" x="6100763" y="1622425"/>
          <p14:tracePt t="19791" x="6091238" y="1631950"/>
          <p14:tracePt t="19847" x="6083300" y="1631950"/>
          <p14:tracePt t="19855" x="6065838" y="1631950"/>
          <p14:tracePt t="19863" x="6057900" y="1631950"/>
          <p14:tracePt t="19911" x="6049963" y="1631950"/>
          <p14:tracePt t="19919" x="6040438" y="1631950"/>
          <p14:tracePt t="19935" x="6032500" y="1622425"/>
          <p14:tracePt t="19943" x="6015038" y="1614488"/>
          <p14:tracePt t="19951" x="6007100" y="1606550"/>
          <p14:tracePt t="19975" x="5989638" y="1606550"/>
          <p14:tracePt t="19991" x="5972175" y="1589088"/>
          <p14:tracePt t="19999" x="5972175" y="1581150"/>
          <p14:tracePt t="20007" x="5956300" y="1571625"/>
          <p14:tracePt t="20015" x="5946775" y="1571625"/>
          <p14:tracePt t="20023" x="5921375" y="1555750"/>
          <p14:tracePt t="20031" x="5905500" y="1546225"/>
          <p14:tracePt t="20039" x="5880100" y="1538288"/>
          <p14:tracePt t="20048" x="5870575" y="1538288"/>
          <p14:tracePt t="20055" x="5845175" y="1530350"/>
          <p14:tracePt t="20063" x="5827713" y="1530350"/>
          <p14:tracePt t="20071" x="5776913" y="1504950"/>
          <p14:tracePt t="20079" x="5700713" y="1495425"/>
          <p14:tracePt t="20087" x="5641975" y="1495425"/>
          <p14:tracePt t="20095" x="5599113" y="1487488"/>
          <p14:tracePt t="20103" x="5522913" y="1462088"/>
          <p14:tracePt t="20111" x="5487988" y="1462088"/>
          <p14:tracePt t="20119" x="5446713" y="1452563"/>
          <p14:tracePt t="20127" x="5429250" y="1452563"/>
          <p14:tracePt t="20135" x="5411788" y="1452563"/>
          <p14:tracePt t="20143" x="5403850" y="1452563"/>
          <p14:tracePt t="20151" x="5378450" y="1444625"/>
          <p14:tracePt t="20159" x="5368925" y="1444625"/>
          <p14:tracePt t="20167" x="5353050" y="1444625"/>
          <p14:tracePt t="20175" x="5327650" y="1436688"/>
          <p14:tracePt t="20183" x="5284788" y="1436688"/>
          <p14:tracePt t="20191" x="5224463" y="1419225"/>
          <p14:tracePt t="20199" x="5148263" y="1411288"/>
          <p14:tracePt t="20207" x="5064125" y="1393825"/>
          <p14:tracePt t="20215" x="5003800" y="1393825"/>
          <p14:tracePt t="20223" x="4935538" y="1393825"/>
          <p14:tracePt t="20231" x="4894263" y="1393825"/>
          <p14:tracePt t="20239" x="4851400" y="1393825"/>
          <p14:tracePt t="20247" x="4826000" y="1393825"/>
          <p14:tracePt t="20255" x="4808538" y="1393825"/>
          <p14:tracePt t="20263" x="4800600" y="1393825"/>
          <p14:tracePt t="20271" x="4783138" y="1393825"/>
          <p14:tracePt t="20279" x="4775200" y="1393825"/>
          <p14:tracePt t="20295" x="4765675" y="1393825"/>
          <p14:tracePt t="20303" x="4757738" y="1393825"/>
          <p14:tracePt t="20311" x="4749800" y="1393825"/>
          <p14:tracePt t="20343" x="4749800" y="1401763"/>
          <p14:tracePt t="20351" x="4740275" y="1411288"/>
          <p14:tracePt t="20359" x="4724400" y="1411288"/>
          <p14:tracePt t="20367" x="4714875" y="1419225"/>
          <p14:tracePt t="20375" x="4681538" y="1444625"/>
          <p14:tracePt t="20383" x="4664075" y="1462088"/>
          <p14:tracePt t="20391" x="4638675" y="1477963"/>
          <p14:tracePt t="20399" x="4587875" y="1504950"/>
          <p14:tracePt t="20407" x="4554538" y="1520825"/>
          <p14:tracePt t="20415" x="4503738" y="1546225"/>
          <p14:tracePt t="20423" x="4486275" y="1563688"/>
          <p14:tracePt t="20431" x="4460875" y="1589088"/>
          <p14:tracePt t="20439" x="4435475" y="1614488"/>
          <p14:tracePt t="20447" x="4425950" y="1639888"/>
          <p14:tracePt t="20455" x="4418013" y="1657350"/>
          <p14:tracePt t="20463" x="4410075" y="1682750"/>
          <p14:tracePt t="20471" x="4410075" y="1716088"/>
          <p14:tracePt t="20479" x="4410075" y="1733550"/>
          <p14:tracePt t="20487" x="4392613" y="1751013"/>
          <p14:tracePt t="20495" x="4392613" y="1766888"/>
          <p14:tracePt t="20503" x="4392613" y="1784350"/>
          <p14:tracePt t="20511" x="4392613" y="1793875"/>
          <p14:tracePt t="20519" x="4392613" y="1801813"/>
          <p14:tracePt t="20527" x="4392613" y="1819275"/>
          <p14:tracePt t="20535" x="4392613" y="1827213"/>
          <p14:tracePt t="20543" x="4392613" y="1844675"/>
          <p14:tracePt t="20551" x="4392613" y="1852613"/>
          <p14:tracePt t="20559" x="4392613" y="1870075"/>
          <p14:tracePt t="20567" x="4392613" y="1885950"/>
          <p14:tracePt t="20575" x="4400550" y="1911350"/>
          <p14:tracePt t="20583" x="4418013" y="1946275"/>
          <p14:tracePt t="20591" x="4435475" y="1971675"/>
          <p14:tracePt t="20599" x="4443413" y="1997075"/>
          <p14:tracePt t="20607" x="4460875" y="2039938"/>
          <p14:tracePt t="20615" x="4476750" y="2073275"/>
          <p14:tracePt t="20623" x="4486275" y="2108200"/>
          <p14:tracePt t="20631" x="4503738" y="2141538"/>
          <p14:tracePt t="20639" x="4511675" y="2159000"/>
          <p14:tracePt t="20647" x="4511675" y="2174875"/>
          <p14:tracePt t="20655" x="4519613" y="2200275"/>
          <p14:tracePt t="20663" x="4545013" y="2252663"/>
          <p14:tracePt t="20671" x="4554538" y="2268538"/>
          <p14:tracePt t="20679" x="4562475" y="2286000"/>
          <p14:tracePt t="20687" x="4587875" y="2319338"/>
          <p14:tracePt t="20695" x="4595813" y="2336800"/>
          <p14:tracePt t="20703" x="4605338" y="2362200"/>
          <p14:tracePt t="20719" x="4613275" y="2387600"/>
          <p14:tracePt t="20727" x="4638675" y="2413000"/>
          <p14:tracePt t="20735" x="4646613" y="2422525"/>
          <p14:tracePt t="20743" x="4646613" y="2430463"/>
          <p14:tracePt t="20751" x="4656138" y="2447925"/>
          <p14:tracePt t="20759" x="4673600" y="2455863"/>
          <p14:tracePt t="20767" x="4681538" y="2463800"/>
          <p14:tracePt t="20775" x="4689475" y="2481263"/>
          <p14:tracePt t="20783" x="4714875" y="2489200"/>
          <p14:tracePt t="20799" x="4740275" y="2489200"/>
          <p14:tracePt t="20807" x="4757738" y="2506663"/>
          <p14:tracePt t="20815" x="4783138" y="2516188"/>
          <p14:tracePt t="20823" x="4826000" y="2524125"/>
          <p14:tracePt t="20831" x="4851400" y="2532063"/>
          <p14:tracePt t="20839" x="4876800" y="2541588"/>
          <p14:tracePt t="20847" x="4910138" y="2549525"/>
          <p14:tracePt t="20855" x="4935538" y="2549525"/>
          <p14:tracePt t="20863" x="4995863" y="2557463"/>
          <p14:tracePt t="20871" x="5029200" y="2557463"/>
          <p14:tracePt t="20879" x="5080000" y="2574925"/>
          <p14:tracePt t="20887" x="5114925" y="2574925"/>
          <p14:tracePt t="20895" x="5148263" y="2574925"/>
          <p14:tracePt t="20903" x="5199063" y="2574925"/>
          <p14:tracePt t="20911" x="5233988" y="2582863"/>
          <p14:tracePt t="20919" x="5276850" y="2582863"/>
          <p14:tracePt t="20927" x="5292725" y="2582863"/>
          <p14:tracePt t="20935" x="5310188" y="2582863"/>
          <p14:tracePt t="20943" x="5327650" y="2582863"/>
          <p14:tracePt t="20951" x="5335588" y="2582863"/>
          <p14:tracePt t="20959" x="5343525" y="2582863"/>
          <p14:tracePt t="20975" x="5360988" y="2582863"/>
          <p14:tracePt t="21007" x="5368925" y="2574925"/>
          <p14:tracePt t="21015" x="5403850" y="2549525"/>
          <p14:tracePt t="21023" x="5411788" y="2549525"/>
          <p14:tracePt t="21031" x="5421313" y="2532063"/>
          <p14:tracePt t="21039" x="5454650" y="2506663"/>
          <p14:tracePt t="21047" x="5472113" y="2489200"/>
          <p14:tracePt t="21055" x="5497513" y="2463800"/>
          <p14:tracePt t="21063" x="5513388" y="2455863"/>
          <p14:tracePt t="21071" x="5522913" y="2438400"/>
          <p14:tracePt t="21079" x="5538788" y="2413000"/>
          <p14:tracePt t="21087" x="5565775" y="2387600"/>
          <p14:tracePt t="21095" x="5581650" y="2371725"/>
          <p14:tracePt t="21103" x="5591175" y="2354263"/>
          <p14:tracePt t="21111" x="5599113" y="2328863"/>
          <p14:tracePt t="21119" x="5607050" y="2311400"/>
          <p14:tracePt t="21127" x="5624513" y="2268538"/>
          <p14:tracePt t="21143" x="5632450" y="2243138"/>
          <p14:tracePt t="21151" x="5641975" y="2217738"/>
          <p14:tracePt t="21159" x="5649913" y="2200275"/>
          <p14:tracePt t="21167" x="5657850" y="2174875"/>
          <p14:tracePt t="21175" x="5657850" y="2159000"/>
          <p14:tracePt t="21183" x="5657850" y="2149475"/>
          <p14:tracePt t="21191" x="5667375" y="2124075"/>
          <p14:tracePt t="21199" x="5667375" y="2108200"/>
          <p14:tracePt t="21207" x="5667375" y="2090738"/>
          <p14:tracePt t="21215" x="5675313" y="2055813"/>
          <p14:tracePt t="21223" x="5675313" y="2039938"/>
          <p14:tracePt t="21231" x="5683250" y="2005013"/>
          <p14:tracePt t="21239" x="5683250" y="1997075"/>
          <p14:tracePt t="21247" x="5683250" y="1971675"/>
          <p14:tracePt t="21255" x="5683250" y="1954213"/>
          <p14:tracePt t="21263" x="5683250" y="1938338"/>
          <p14:tracePt t="21271" x="5683250" y="1920875"/>
          <p14:tracePt t="21279" x="5683250" y="1878013"/>
          <p14:tracePt t="21287" x="5675313" y="1852613"/>
          <p14:tracePt t="21295" x="5667375" y="1835150"/>
          <p14:tracePt t="21303" x="5657850" y="1819275"/>
          <p14:tracePt t="21311" x="5649913" y="1809750"/>
          <p14:tracePt t="21319" x="5641975" y="1801813"/>
          <p14:tracePt t="21335" x="5607050" y="1776413"/>
          <p14:tracePt t="21343" x="5591175" y="1766888"/>
          <p14:tracePt t="21351" x="5556250" y="1758950"/>
          <p14:tracePt t="21359" x="5538788" y="1741488"/>
          <p14:tracePt t="21367" x="5513388" y="1733550"/>
          <p14:tracePt t="21375" x="5480050" y="1725613"/>
          <p14:tracePt t="21383" x="5446713" y="1700213"/>
          <p14:tracePt t="21391" x="5394325" y="1690688"/>
          <p14:tracePt t="21399" x="5378450" y="1690688"/>
          <p14:tracePt t="21407" x="5343525" y="1682750"/>
          <p14:tracePt t="21415" x="5310188" y="1674813"/>
          <p14:tracePt t="21423" x="5259388" y="1657350"/>
          <p14:tracePt t="21431" x="5249863" y="1657350"/>
          <p14:tracePt t="21439" x="5224463" y="1657350"/>
          <p14:tracePt t="21447" x="5216525" y="1657350"/>
          <p14:tracePt t="21471" x="5191125" y="1649413"/>
          <p14:tracePt t="21495" x="5173663" y="1639888"/>
          <p14:tracePt t="21503" x="5165725" y="1639888"/>
          <p14:tracePt t="21511" x="5140325" y="1639888"/>
          <p14:tracePt t="21519" x="5114925" y="1639888"/>
          <p14:tracePt t="21527" x="5072063" y="1639888"/>
          <p14:tracePt t="21535" x="5046663" y="1639888"/>
          <p14:tracePt t="21543" x="5021263" y="1639888"/>
          <p14:tracePt t="21551" x="4987925" y="1639888"/>
          <p14:tracePt t="21559" x="4945063" y="1649413"/>
          <p14:tracePt t="21567" x="4935538" y="1649413"/>
          <p14:tracePt t="21575" x="4910138" y="1657350"/>
          <p14:tracePt t="21583" x="4884738" y="1665288"/>
          <p14:tracePt t="21591" x="4859338" y="1690688"/>
          <p14:tracePt t="21599" x="4851400" y="1708150"/>
          <p14:tracePt t="21607" x="4826000" y="1725613"/>
          <p14:tracePt t="21615" x="4808538" y="1741488"/>
          <p14:tracePt t="21623" x="4783138" y="1758950"/>
          <p14:tracePt t="21631" x="4765675" y="1784350"/>
          <p14:tracePt t="21639" x="4749800" y="1801813"/>
          <p14:tracePt t="21647" x="4749800" y="1819275"/>
          <p14:tracePt t="21655" x="4749800" y="1844675"/>
          <p14:tracePt t="21663" x="4740275" y="1878013"/>
          <p14:tracePt t="21671" x="4740275" y="1903413"/>
          <p14:tracePt t="21679" x="4740275" y="1920875"/>
          <p14:tracePt t="21687" x="4724400" y="1938338"/>
          <p14:tracePt t="21695" x="4724400" y="1963738"/>
          <p14:tracePt t="21703" x="4706938" y="1989138"/>
          <p14:tracePt t="21711" x="4699000" y="1997075"/>
          <p14:tracePt t="21719" x="4681538" y="2014538"/>
          <p14:tracePt t="21727" x="4673600" y="2030413"/>
          <p14:tracePt t="21735" x="4673600" y="2047875"/>
          <p14:tracePt t="21743" x="4656138" y="2055813"/>
          <p14:tracePt t="21751" x="4638675" y="2073275"/>
          <p14:tracePt t="21759" x="4630738" y="2082800"/>
          <p14:tracePt t="21767" x="4630738" y="2090738"/>
          <p14:tracePt t="21775" x="4630738" y="2116138"/>
          <p14:tracePt t="21783" x="4630738" y="2124075"/>
          <p14:tracePt t="21791" x="4613275" y="2141538"/>
          <p14:tracePt t="21799" x="4613275" y="2159000"/>
          <p14:tracePt t="21807" x="4613275" y="2174875"/>
          <p14:tracePt t="21815" x="4613275" y="2184400"/>
          <p14:tracePt t="21823" x="4613275" y="2227263"/>
          <p14:tracePt t="21831" x="4621213" y="2243138"/>
          <p14:tracePt t="21839" x="4630738" y="2268538"/>
          <p14:tracePt t="21847" x="4646613" y="2293938"/>
          <p14:tracePt t="21855" x="4656138" y="2328863"/>
          <p14:tracePt t="21863" x="4681538" y="2344738"/>
          <p14:tracePt t="21871" x="4699000" y="2362200"/>
          <p14:tracePt t="21879" x="4724400" y="2371725"/>
          <p14:tracePt t="21887" x="4732338" y="2379663"/>
          <p14:tracePt t="21895" x="4749800" y="2387600"/>
          <p14:tracePt t="21903" x="4791075" y="2413000"/>
          <p14:tracePt t="21911" x="4818063" y="2413000"/>
          <p14:tracePt t="21919" x="4851400" y="2413000"/>
          <p14:tracePt t="21927" x="4876800" y="2422525"/>
          <p14:tracePt t="21935" x="4894263" y="2422525"/>
          <p14:tracePt t="21943" x="4927600" y="2422525"/>
          <p14:tracePt t="21951" x="4962525" y="2422525"/>
          <p14:tracePt t="21959" x="4987925" y="2422525"/>
          <p14:tracePt t="21967" x="5003800" y="2422525"/>
          <p14:tracePt t="21975" x="5046663" y="2422525"/>
          <p14:tracePt t="21983" x="5072063" y="2422525"/>
          <p14:tracePt t="21991" x="5080000" y="2422525"/>
          <p14:tracePt t="21999" x="5114925" y="2422525"/>
          <p14:tracePt t="22007" x="5148263" y="2422525"/>
          <p14:tracePt t="22015" x="5173663" y="2413000"/>
          <p14:tracePt t="22023" x="5191125" y="2405063"/>
          <p14:tracePt t="22031" x="5224463" y="2405063"/>
          <p14:tracePt t="22039" x="5249863" y="2397125"/>
          <p14:tracePt t="22047" x="5276850" y="2387600"/>
          <p14:tracePt t="22055" x="5318125" y="2362200"/>
          <p14:tracePt t="22063" x="5335588" y="2354263"/>
          <p14:tracePt t="22071" x="5368925" y="2328863"/>
          <p14:tracePt t="22079" x="5394325" y="2319338"/>
          <p14:tracePt t="22087" x="5411788" y="2293938"/>
          <p14:tracePt t="22095" x="5454650" y="2268538"/>
          <p14:tracePt t="22103" x="5472113" y="2243138"/>
          <p14:tracePt t="22111" x="5497513" y="2192338"/>
          <p14:tracePt t="22119" x="5538788" y="2141538"/>
          <p14:tracePt t="22127" x="5565775" y="2090738"/>
          <p14:tracePt t="22135" x="5607050" y="2055813"/>
          <p14:tracePt t="22143" x="5657850" y="2005013"/>
          <p14:tracePt t="22151" x="5692775" y="1963738"/>
          <p14:tracePt t="22159" x="5718175" y="1938338"/>
          <p14:tracePt t="22167" x="5761038" y="1903413"/>
          <p14:tracePt t="22175" x="5776913" y="1878013"/>
          <p14:tracePt t="22183" x="5786438" y="1860550"/>
          <p14:tracePt t="22191" x="5786438" y="1844675"/>
          <p14:tracePt t="22199" x="5786438" y="1809750"/>
          <p14:tracePt t="22207" x="5786438" y="1793875"/>
          <p14:tracePt t="22215" x="5786438" y="1776413"/>
          <p14:tracePt t="22223" x="5786438" y="1758950"/>
          <p14:tracePt t="22231" x="5768975" y="1725613"/>
          <p14:tracePt t="22239" x="5735638" y="1700213"/>
          <p14:tracePt t="22247" x="5718175" y="1674813"/>
          <p14:tracePt t="22255" x="5683250" y="1649413"/>
          <p14:tracePt t="22263" x="5649913" y="1614488"/>
          <p14:tracePt t="22271" x="5624513" y="1606550"/>
          <p14:tracePt t="22279" x="5591175" y="1589088"/>
          <p14:tracePt t="22287" x="5538788" y="1563688"/>
          <p14:tracePt t="22295" x="5480050" y="1538288"/>
          <p14:tracePt t="22303" x="5403850" y="1520825"/>
          <p14:tracePt t="22311" x="5360988" y="1512888"/>
          <p14:tracePt t="22319" x="5292725" y="1487488"/>
          <p14:tracePt t="22327" x="5241925" y="1487488"/>
          <p14:tracePt t="22335" x="5148263" y="1470025"/>
          <p14:tracePt t="22343" x="5122863" y="1470025"/>
          <p14:tracePt t="22351" x="5097463" y="1462088"/>
          <p14:tracePt t="22359" x="5064125" y="1462088"/>
          <p14:tracePt t="22378" x="5038725" y="1462088"/>
          <p14:tracePt t="22383" x="5029200" y="1462088"/>
          <p14:tracePt t="22391" x="5013325" y="1462088"/>
          <p14:tracePt t="22407" x="5003800" y="1462088"/>
          <p14:tracePt t="22415" x="4995863" y="1462088"/>
          <p14:tracePt t="22431" x="4970463" y="1462088"/>
          <p14:tracePt t="22439" x="4962525" y="1462088"/>
          <p14:tracePt t="22447" x="4927600" y="1462088"/>
          <p14:tracePt t="22455" x="4876800" y="1487488"/>
          <p14:tracePt t="22463" x="4859338" y="1495425"/>
          <p14:tracePt t="22471" x="4833938" y="1504950"/>
          <p14:tracePt t="22479" x="4800600" y="1504950"/>
          <p14:tracePt t="22487" x="4757738" y="1538288"/>
          <p14:tracePt t="22495" x="4724400" y="1555750"/>
          <p14:tracePt t="22503" x="4689475" y="1571625"/>
          <p14:tracePt t="22511" x="4664075" y="1589088"/>
          <p14:tracePt t="22519" x="4621213" y="1614488"/>
          <p14:tracePt t="22527" x="4570413" y="1631950"/>
          <p14:tracePt t="22535" x="4519613" y="1665288"/>
          <p14:tracePt t="22543" x="4486275" y="1682750"/>
          <p14:tracePt t="22551" x="4451350" y="1708150"/>
          <p14:tracePt t="22559" x="4425950" y="1725613"/>
          <p14:tracePt t="22567" x="4410075" y="1733550"/>
          <p14:tracePt t="22575" x="4392613" y="1751013"/>
          <p14:tracePt t="22583" x="4367213" y="1766888"/>
          <p14:tracePt t="22591" x="4349750" y="1784350"/>
          <p14:tracePt t="22599" x="4341813" y="1793875"/>
          <p14:tracePt t="22607" x="4316413" y="1835150"/>
          <p14:tracePt t="22615" x="4316413" y="1852613"/>
          <p14:tracePt t="22623" x="4306888" y="1878013"/>
          <p14:tracePt t="22631" x="4291013" y="1911350"/>
          <p14:tracePt t="22639" x="4273550" y="1938338"/>
          <p14:tracePt t="22647" x="4273550" y="1963738"/>
          <p14:tracePt t="22655" x="4265613" y="1979613"/>
          <p14:tracePt t="22663" x="4256088" y="1997075"/>
          <p14:tracePt t="22671" x="4248150" y="2005013"/>
          <p14:tracePt t="22679" x="4248150" y="2014538"/>
          <p14:tracePt t="22687" x="4240213" y="2030413"/>
          <p14:tracePt t="22695" x="4240213" y="2055813"/>
          <p14:tracePt t="22711" x="4240213" y="2082800"/>
          <p14:tracePt t="22719" x="4240213" y="2090738"/>
          <p14:tracePt t="22727" x="4240213" y="2124075"/>
          <p14:tracePt t="22735" x="4248150" y="2149475"/>
          <p14:tracePt t="22743" x="4256088" y="2159000"/>
          <p14:tracePt t="22751" x="4265613" y="2174875"/>
          <p14:tracePt t="22759" x="4281488" y="2192338"/>
          <p14:tracePt t="22767" x="4291013" y="2209800"/>
          <p14:tracePt t="22775" x="4306888" y="2217738"/>
          <p14:tracePt t="22783" x="4332288" y="2243138"/>
          <p14:tracePt t="22791" x="4359275" y="2260600"/>
          <p14:tracePt t="22799" x="4392613" y="2278063"/>
          <p14:tracePt t="22807" x="4418013" y="2293938"/>
          <p14:tracePt t="22815" x="4443413" y="2303463"/>
          <p14:tracePt t="22823" x="4460875" y="2311400"/>
          <p14:tracePt t="22831" x="4494213" y="2319338"/>
          <p14:tracePt t="22839" x="4519613" y="2328863"/>
          <p14:tracePt t="22847" x="4554538" y="2336800"/>
          <p14:tracePt t="22855" x="4570413" y="2344738"/>
          <p14:tracePt t="22863" x="4621213" y="2371725"/>
          <p14:tracePt t="22871" x="4689475" y="2379663"/>
          <p14:tracePt t="22879" x="4749800" y="2387600"/>
          <p14:tracePt t="22887" x="4800600" y="2413000"/>
          <p14:tracePt t="22895" x="4859338" y="2422525"/>
          <p14:tracePt t="22903" x="4902200" y="2422525"/>
          <p14:tracePt t="22911" x="4953000" y="2430463"/>
          <p14:tracePt t="22919" x="4978400" y="2438400"/>
          <p14:tracePt t="22927" x="5029200" y="2438400"/>
          <p14:tracePt t="22935" x="5038725" y="2438400"/>
          <p14:tracePt t="22943" x="5064125" y="2438400"/>
          <p14:tracePt t="22951" x="5072063" y="2438400"/>
          <p14:tracePt t="22959" x="5089525" y="2438400"/>
          <p14:tracePt t="22967" x="5097463" y="2438400"/>
          <p14:tracePt t="22983" x="5106988" y="2438400"/>
          <p14:tracePt t="22991" x="5132388" y="2438400"/>
          <p14:tracePt t="22999" x="5140325" y="2438400"/>
          <p14:tracePt t="23007" x="5173663" y="2422525"/>
          <p14:tracePt t="23023" x="5208588" y="2405063"/>
          <p14:tracePt t="23031" x="5224463" y="2397125"/>
          <p14:tracePt t="23048" x="5249863" y="2379663"/>
          <p14:tracePt t="23055" x="5267325" y="2371725"/>
          <p14:tracePt t="23063" x="5310188" y="2344738"/>
          <p14:tracePt t="23071" x="5327650" y="2336800"/>
          <p14:tracePt t="23079" x="5353050" y="2328863"/>
          <p14:tracePt t="23087" x="5368925" y="2319338"/>
          <p14:tracePt t="23095" x="5394325" y="2293938"/>
          <p14:tracePt t="23103" x="5403850" y="2293938"/>
          <p14:tracePt t="23111" x="5421313" y="2278063"/>
          <p14:tracePt t="23119" x="5421313" y="2268538"/>
          <p14:tracePt t="23127" x="5437188" y="2260600"/>
          <p14:tracePt t="23135" x="5446713" y="2243138"/>
          <p14:tracePt t="23143" x="5446713" y="2227263"/>
          <p14:tracePt t="23151" x="5446713" y="2217738"/>
          <p14:tracePt t="23159" x="5446713" y="2192338"/>
          <p14:tracePt t="23167" x="5454650" y="2174875"/>
          <p14:tracePt t="23175" x="5454650" y="2166938"/>
          <p14:tracePt t="23183" x="5454650" y="2159000"/>
          <p14:tracePt t="23191" x="5454650" y="2133600"/>
          <p14:tracePt t="23199" x="5472113" y="2116138"/>
          <p14:tracePt t="23207" x="5472113" y="2098675"/>
          <p14:tracePt t="23215" x="5472113" y="2082800"/>
          <p14:tracePt t="23223" x="5472113" y="2065338"/>
          <p14:tracePt t="23231" x="5472113" y="2047875"/>
          <p14:tracePt t="23239" x="5472113" y="2039938"/>
          <p14:tracePt t="23247" x="5472113" y="2022475"/>
          <p14:tracePt t="23263" x="5472113" y="2005013"/>
          <p14:tracePt t="23287" x="5472113" y="1997075"/>
          <p14:tracePt t="23295" x="5462588" y="1979613"/>
          <p14:tracePt t="23303" x="5454650" y="1979613"/>
          <p14:tracePt t="23311" x="5437188" y="1963738"/>
          <p14:tracePt t="23319" x="5437188" y="1954213"/>
          <p14:tracePt t="23327" x="5411788" y="1946275"/>
          <p14:tracePt t="23335" x="5411788" y="1938338"/>
          <p14:tracePt t="23343" x="5378450" y="1911350"/>
          <p14:tracePt t="23351" x="5368925" y="1911350"/>
          <p14:tracePt t="23359" x="5353050" y="1903413"/>
          <p14:tracePt t="23367" x="5343525" y="1903413"/>
          <p14:tracePt t="23375" x="5335588" y="1903413"/>
          <p14:tracePt t="23415" x="5318125" y="1903413"/>
          <p14:tracePt t="23423" x="5310188" y="1903413"/>
          <p14:tracePt t="23439" x="5284788" y="1903413"/>
          <p14:tracePt t="23447" x="5276850" y="1903413"/>
          <p14:tracePt t="23455" x="5249863" y="1885950"/>
          <p14:tracePt t="23463" x="5241925" y="1885950"/>
          <p14:tracePt t="23471" x="5233988" y="1878013"/>
          <p14:tracePt t="23487" x="5216525" y="1878013"/>
          <p14:tracePt t="23495" x="5208588" y="1878013"/>
          <p14:tracePt t="23503" x="5208588" y="1870075"/>
          <p14:tracePt t="23511" x="5199063" y="1870075"/>
          <p14:tracePt t="23535" x="5183188" y="1870075"/>
          <p14:tracePt t="23567" x="5165725" y="1870075"/>
          <p14:tracePt t="23575" x="5140325" y="1860550"/>
          <p14:tracePt t="23583" x="5132388" y="1852613"/>
          <p14:tracePt t="23591" x="5122863" y="1844675"/>
          <p14:tracePt t="23599" x="5114925" y="1844675"/>
          <p14:tracePt t="23607" x="5106988" y="1835150"/>
          <p14:tracePt t="23615" x="5089525" y="1827213"/>
          <p14:tracePt t="23623" x="5064125" y="1809750"/>
          <p14:tracePt t="23631" x="5054600" y="1809750"/>
          <p14:tracePt t="23639" x="5046663" y="1801813"/>
          <p14:tracePt t="23647" x="5029200" y="1793875"/>
          <p14:tracePt t="23655" x="4987925" y="1784350"/>
          <p14:tracePt t="23663" x="4962525" y="1766888"/>
          <p14:tracePt t="23671" x="4919663" y="1758950"/>
          <p14:tracePt t="23679" x="4859338" y="1751013"/>
          <p14:tracePt t="23687" x="4833938" y="1725613"/>
          <p14:tracePt t="23695" x="4818063" y="1725613"/>
          <p14:tracePt t="23703" x="4791075" y="1725613"/>
          <p14:tracePt t="23711" x="4783138" y="1716088"/>
          <p14:tracePt t="23719" x="4775200" y="1716088"/>
          <p14:tracePt t="23727" x="4757738" y="1716088"/>
          <p14:tracePt t="23735" x="4749800" y="1716088"/>
          <p14:tracePt t="23751" x="4724400" y="1716088"/>
          <p14:tracePt t="23759" x="4714875" y="1716088"/>
          <p14:tracePt t="23767" x="4706938" y="1716088"/>
          <p14:tracePt t="23775" x="4689475" y="1716088"/>
          <p14:tracePt t="23791" x="4673600" y="1716088"/>
          <p14:tracePt t="23799" x="4656138" y="1716088"/>
          <p14:tracePt t="23815" x="4630738" y="1725613"/>
          <p14:tracePt t="23823" x="4605338" y="1733550"/>
          <p14:tracePt t="23831" x="4595813" y="1741488"/>
          <p14:tracePt t="23839" x="4587875" y="1741488"/>
          <p14:tracePt t="23847" x="4570413" y="1751013"/>
          <p14:tracePt t="23855" x="4554538" y="1758950"/>
          <p14:tracePt t="23863" x="4545013" y="1758950"/>
          <p14:tracePt t="23871" x="4537075" y="1766888"/>
          <p14:tracePt t="23887" x="4519613" y="1776413"/>
          <p14:tracePt t="23895" x="4511675" y="1784350"/>
          <p14:tracePt t="23903" x="4503738" y="1793875"/>
          <p14:tracePt t="23911" x="4494213" y="1801813"/>
          <p14:tracePt t="23919" x="4476750" y="1809750"/>
          <p14:tracePt t="23927" x="4468813" y="1809750"/>
          <p14:tracePt t="23935" x="4460875" y="1809750"/>
          <p14:tracePt t="23943" x="4443413" y="1827213"/>
          <p14:tracePt t="23951" x="4435475" y="1835150"/>
          <p14:tracePt t="23959" x="4425950" y="1835150"/>
          <p14:tracePt t="23967" x="4418013" y="1852613"/>
          <p14:tracePt t="23975" x="4410075" y="1878013"/>
          <p14:tracePt t="23983" x="4392613" y="1903413"/>
          <p14:tracePt t="23991" x="4384675" y="1903413"/>
          <p14:tracePt t="23999" x="4367213" y="1920875"/>
          <p14:tracePt t="24007" x="4367213" y="1928813"/>
          <p14:tracePt t="24015" x="4349750" y="1946275"/>
          <p14:tracePt t="24023" x="4332288" y="1954213"/>
          <p14:tracePt t="24031" x="4332288" y="1963738"/>
          <p14:tracePt t="24053" x="4324350" y="1997075"/>
          <p14:tracePt t="24055" x="4306888" y="2014538"/>
          <p14:tracePt t="24063" x="4306888" y="2030413"/>
          <p14:tracePt t="24071" x="4306888" y="2039938"/>
          <p14:tracePt t="24079" x="4306888" y="2055813"/>
          <p14:tracePt t="24087" x="4298950" y="2073275"/>
          <p14:tracePt t="24095" x="4298950" y="2082800"/>
          <p14:tracePt t="24103" x="4298950" y="2090738"/>
          <p14:tracePt t="24111" x="4298950" y="2108200"/>
          <p14:tracePt t="24119" x="4298950" y="2124075"/>
          <p14:tracePt t="24127" x="4298950" y="2141538"/>
          <p14:tracePt t="24135" x="4298950" y="2174875"/>
          <p14:tracePt t="24143" x="4298950" y="2184400"/>
          <p14:tracePt t="24151" x="4306888" y="2200275"/>
          <p14:tracePt t="24159" x="4316413" y="2227263"/>
          <p14:tracePt t="24167" x="4316413" y="2235200"/>
          <p14:tracePt t="24175" x="4341813" y="2252663"/>
          <p14:tracePt t="24183" x="4341813" y="2260600"/>
          <p14:tracePt t="24191" x="4359275" y="2278063"/>
          <p14:tracePt t="24199" x="4375150" y="2278063"/>
          <p14:tracePt t="24207" x="4384675" y="2286000"/>
          <p14:tracePt t="24215" x="4400550" y="2293938"/>
          <p14:tracePt t="24223" x="4425950" y="2303463"/>
          <p14:tracePt t="24231" x="4435475" y="2303463"/>
          <p14:tracePt t="24239" x="4451350" y="2303463"/>
          <p14:tracePt t="24247" x="4476750" y="2311400"/>
          <p14:tracePt t="24255" x="4519613" y="2328863"/>
          <p14:tracePt t="24263" x="4545013" y="2328863"/>
          <p14:tracePt t="24271" x="4570413" y="2336800"/>
          <p14:tracePt t="24279" x="4621213" y="2344738"/>
          <p14:tracePt t="24287" x="4656138" y="2344738"/>
          <p14:tracePt t="24295" x="4699000" y="2354263"/>
          <p14:tracePt t="24303" x="4724400" y="2354263"/>
          <p14:tracePt t="24311" x="4765675" y="2354263"/>
          <p14:tracePt t="24319" x="4783138" y="2371725"/>
          <p14:tracePt t="24327" x="4818063" y="2371725"/>
          <p14:tracePt t="24335" x="4843463" y="2371725"/>
          <p14:tracePt t="24343" x="4859338" y="2371725"/>
          <p14:tracePt t="24359" x="4884738" y="2371725"/>
          <p14:tracePt t="24367" x="4894263" y="2371725"/>
          <p14:tracePt t="24375" x="4902200" y="2371725"/>
          <p14:tracePt t="24383" x="4919663" y="2371725"/>
          <p14:tracePt t="24391" x="4927600" y="2371725"/>
          <p14:tracePt t="24399" x="4945063" y="2371725"/>
          <p14:tracePt t="24407" x="4953000" y="2371725"/>
          <p14:tracePt t="24415" x="4962525" y="2371725"/>
          <p14:tracePt t="24431" x="4970463" y="2371725"/>
          <p14:tracePt t="24439" x="4978400" y="2371725"/>
          <p14:tracePt t="24455" x="4987925" y="2362200"/>
          <p14:tracePt t="24463" x="4995863" y="2362200"/>
          <p14:tracePt t="24471" x="5003800" y="2354263"/>
          <p14:tracePt t="24479" x="5013325" y="2354263"/>
          <p14:tracePt t="24487" x="5021263" y="2344738"/>
          <p14:tracePt t="24503" x="5038725" y="2336800"/>
          <p14:tracePt t="24519" x="5054600" y="2328863"/>
          <p14:tracePt t="24551" x="5072063" y="2319338"/>
          <p14:tracePt t="24559" x="5089525" y="2311400"/>
          <p14:tracePt t="24583" x="5114925" y="2303463"/>
          <p14:tracePt t="24607" x="5122863" y="2303463"/>
          <p14:tracePt t="24615" x="5140325" y="2303463"/>
          <p14:tracePt t="24623" x="5157788" y="2303463"/>
          <p14:tracePt t="24631" x="5157788" y="2293938"/>
          <p14:tracePt t="24639" x="5183188" y="2293938"/>
          <p14:tracePt t="24655" x="5191125" y="2293938"/>
          <p14:tracePt t="24663" x="5199063" y="2286000"/>
          <p14:tracePt t="24671" x="5208588" y="2286000"/>
          <p14:tracePt t="24703" x="5216525" y="2278063"/>
          <p14:tracePt t="24719" x="5224463" y="2268538"/>
          <p14:tracePt t="24735" x="5241925" y="2268538"/>
          <p14:tracePt t="24751" x="5259388" y="2260600"/>
          <p14:tracePt t="24775" x="5276850" y="2252663"/>
          <p14:tracePt t="24791" x="5292725" y="2243138"/>
          <p14:tracePt t="24839" x="5292725" y="2235200"/>
          <p14:tracePt t="25159" x="5310188" y="2227263"/>
          <p14:tracePt t="25167" x="5327650" y="2217738"/>
          <p14:tracePt t="25183" x="5327650" y="2209800"/>
          <p14:tracePt t="25191" x="5335588" y="2200275"/>
          <p14:tracePt t="25199" x="5343525" y="2200275"/>
          <p14:tracePt t="25215" x="5353050" y="2192338"/>
          <p14:tracePt t="25231" x="5360988" y="2184400"/>
          <p14:tracePt t="25247" x="5368925" y="2174875"/>
          <p14:tracePt t="25255" x="5378450" y="2174875"/>
          <p14:tracePt t="25279" x="5378450" y="2159000"/>
          <p14:tracePt t="25287" x="5386388" y="2149475"/>
          <p14:tracePt t="25303" x="5386388" y="2141538"/>
          <p14:tracePt t="25311" x="5394325" y="2116138"/>
          <p14:tracePt t="25327" x="5394325" y="2108200"/>
          <p14:tracePt t="25335" x="5394325" y="2090738"/>
          <p14:tracePt t="25351" x="5394325" y="2073275"/>
          <p14:tracePt t="25359" x="5394325" y="2065338"/>
          <p14:tracePt t="25367" x="5394325" y="2055813"/>
          <p14:tracePt t="25375" x="5394325" y="2039938"/>
          <p14:tracePt t="25383" x="5394325" y="2022475"/>
          <p14:tracePt t="25391" x="5394325" y="2014538"/>
          <p14:tracePt t="25399" x="5394325" y="1997075"/>
          <p14:tracePt t="25407" x="5378450" y="1989138"/>
          <p14:tracePt t="25415" x="5368925" y="1979613"/>
          <p14:tracePt t="25423" x="5368925" y="1971675"/>
          <p14:tracePt t="25431" x="5360988" y="1954213"/>
          <p14:tracePt t="25439" x="5353050" y="1946275"/>
          <p14:tracePt t="25447" x="5343525" y="1938338"/>
          <p14:tracePt t="25455" x="5327650" y="1928813"/>
          <p14:tracePt t="25463" x="5310188" y="1920875"/>
          <p14:tracePt t="25471" x="5276850" y="1911350"/>
          <p14:tracePt t="25479" x="5249863" y="1895475"/>
          <p14:tracePt t="25487" x="5241925" y="1895475"/>
          <p14:tracePt t="25495" x="5191125" y="1870075"/>
          <p14:tracePt t="25503" x="5132388" y="1844675"/>
          <p14:tracePt t="25511" x="5097463" y="1835150"/>
          <p14:tracePt t="25519" x="5064125" y="1819275"/>
          <p14:tracePt t="25527" x="5021263" y="1809750"/>
          <p14:tracePt t="25535" x="4995863" y="1801813"/>
          <p14:tracePt t="25543" x="4962525" y="1801813"/>
          <p14:tracePt t="25551" x="4927600" y="1784350"/>
          <p14:tracePt t="25559" x="4884738" y="1776413"/>
          <p14:tracePt t="25567" x="4843463" y="1776413"/>
          <p14:tracePt t="25575" x="4791075" y="1766888"/>
          <p14:tracePt t="25583" x="4765675" y="1766888"/>
          <p14:tracePt t="25591" x="4749800" y="1758950"/>
          <p14:tracePt t="25599" x="4732338" y="1758950"/>
          <p14:tracePt t="25607" x="4724400" y="1758950"/>
          <p14:tracePt t="25615" x="4706938" y="1758950"/>
          <p14:tracePt t="25631" x="4699000" y="1758950"/>
          <p14:tracePt t="25639" x="4689475" y="1758950"/>
          <p14:tracePt t="25647" x="4673600" y="1758950"/>
          <p14:tracePt t="25655" x="4638675" y="1766888"/>
          <p14:tracePt t="25663" x="4638675" y="1776413"/>
          <p14:tracePt t="25671" x="4621213" y="1793875"/>
          <p14:tracePt t="25679" x="4605338" y="1809750"/>
          <p14:tracePt t="25687" x="4587875" y="1827213"/>
          <p14:tracePt t="25695" x="4579938" y="1860550"/>
          <p14:tracePt t="25703" x="4570413" y="1885950"/>
          <p14:tracePt t="25711" x="4562475" y="1895475"/>
          <p14:tracePt t="25719" x="4562475" y="1928813"/>
          <p14:tracePt t="25727" x="4562475" y="1963738"/>
          <p14:tracePt t="25735" x="4554538" y="1971675"/>
          <p14:tracePt t="25743" x="4554538" y="2014538"/>
          <p14:tracePt t="25751" x="4554538" y="2030413"/>
          <p14:tracePt t="25759" x="4529138" y="2065338"/>
          <p14:tracePt t="25767" x="4529138" y="2098675"/>
          <p14:tracePt t="25775" x="4519613" y="2116138"/>
          <p14:tracePt t="25783" x="4519613" y="2124075"/>
          <p14:tracePt t="25791" x="4519613" y="2133600"/>
          <p14:tracePt t="25799" x="4519613" y="2149475"/>
          <p14:tracePt t="25807" x="4519613" y="2159000"/>
          <p14:tracePt t="25815" x="4519613" y="2166938"/>
          <p14:tracePt t="25839" x="4519613" y="2200275"/>
          <p14:tracePt t="25855" x="4519613" y="2217738"/>
          <p14:tracePt t="25863" x="4519613" y="2227263"/>
          <p14:tracePt t="26655" x="4511675" y="2227263"/>
          <p14:tracePt t="26663" x="4503738" y="2227263"/>
          <p14:tracePt t="26671" x="4503738" y="2217738"/>
          <p14:tracePt t="26679" x="4486275" y="2200275"/>
          <p14:tracePt t="26687" x="4486275" y="2192338"/>
          <p14:tracePt t="26695" x="4476750" y="2166938"/>
          <p14:tracePt t="26711" x="4460875" y="2159000"/>
          <p14:tracePt t="26727" x="4460875" y="2149475"/>
          <p14:tracePt t="26743" x="4460875" y="2133600"/>
          <p14:tracePt t="26799" x="4460875" y="2124075"/>
          <p14:tracePt t="26855" x="4460875" y="2116138"/>
          <p14:tracePt t="26863" x="4460875" y="2108200"/>
          <p14:tracePt t="26871" x="4460875" y="2098675"/>
          <p14:tracePt t="26887" x="4460875" y="2090738"/>
          <p14:tracePt t="26903" x="4460875" y="2073275"/>
          <p14:tracePt t="26911" x="4460875" y="2065338"/>
          <p14:tracePt t="26919" x="4460875" y="2055813"/>
          <p14:tracePt t="26927" x="4460875" y="2039938"/>
          <p14:tracePt t="26943" x="4460875" y="2030413"/>
          <p14:tracePt t="26951" x="4460875" y="2005013"/>
          <p14:tracePt t="26967" x="4460875" y="1989138"/>
          <p14:tracePt t="26983" x="4460875" y="1979613"/>
          <p14:tracePt t="26991" x="4460875" y="1971675"/>
          <p14:tracePt t="26999" x="4451350" y="1963738"/>
          <p14:tracePt t="27023" x="4443413" y="1946275"/>
          <p14:tracePt t="27031" x="4435475" y="1928813"/>
          <p14:tracePt t="27047" x="4418013" y="1911350"/>
          <p14:tracePt t="27055" x="4410075" y="1895475"/>
          <p14:tracePt t="27063" x="4392613" y="1878013"/>
          <p14:tracePt t="27079" x="4375150" y="1860550"/>
          <p14:tracePt t="27087" x="4349750" y="1827213"/>
          <p14:tracePt t="27095" x="4332288" y="1819275"/>
          <p14:tracePt t="27103" x="4324350" y="1809750"/>
          <p14:tracePt t="27111" x="4306888" y="1801813"/>
          <p14:tracePt t="27119" x="4291013" y="1793875"/>
          <p14:tracePt t="27127" x="4273550" y="1793875"/>
          <p14:tracePt t="27135" x="4273550" y="1784350"/>
          <p14:tracePt t="27143" x="4256088" y="1784350"/>
          <p14:tracePt t="27151" x="4248150" y="1776413"/>
          <p14:tracePt t="27167" x="4222750" y="1776413"/>
          <p14:tracePt t="27175" x="4214813" y="1766888"/>
          <p14:tracePt t="27183" x="4205288" y="1766888"/>
          <p14:tracePt t="27191" x="4187825" y="1766888"/>
          <p14:tracePt t="27199" x="4162425" y="1758950"/>
          <p14:tracePt t="27207" x="4129088" y="1758950"/>
          <p14:tracePt t="27223" x="4103688" y="1751013"/>
          <p14:tracePt t="27231" x="4095750" y="1751013"/>
          <p14:tracePt t="27239" x="4070350" y="1751013"/>
          <p14:tracePt t="27247" x="4052888" y="1741488"/>
          <p14:tracePt t="27255" x="4044950" y="1741488"/>
          <p14:tracePt t="27263" x="4035425" y="1741488"/>
          <p14:tracePt t="27271" x="4027488" y="1741488"/>
          <p14:tracePt t="27279" x="4010025" y="1741488"/>
          <p14:tracePt t="27287" x="4002088" y="1741488"/>
          <p14:tracePt t="27295" x="4002088" y="1733550"/>
          <p14:tracePt t="27303" x="3992563" y="1733550"/>
          <p14:tracePt t="27311" x="3967163" y="1733550"/>
          <p14:tracePt t="27327" x="3941763" y="1733550"/>
          <p14:tracePt t="27335" x="3925888" y="1733550"/>
          <p14:tracePt t="27343" x="3890963" y="1733550"/>
          <p14:tracePt t="27351" x="3848100" y="1733550"/>
          <p14:tracePt t="27359" x="3806825" y="1733550"/>
          <p14:tracePt t="27367" x="3771900" y="1733550"/>
          <p14:tracePt t="27375" x="3756025" y="1733550"/>
          <p14:tracePt t="27383" x="3729038" y="1733550"/>
          <p14:tracePt t="27391" x="3687763" y="1733550"/>
          <p14:tracePt t="27399" x="3636963" y="1733550"/>
          <p14:tracePt t="27407" x="3594100" y="1733550"/>
          <p14:tracePt t="27415" x="3543300" y="1758950"/>
          <p14:tracePt t="27423" x="3517900" y="1758950"/>
          <p14:tracePt t="27431" x="3482975" y="1758950"/>
          <p14:tracePt t="27439" x="3467100" y="1758950"/>
          <p14:tracePt t="27447" x="3424238" y="1766888"/>
          <p14:tracePt t="27463" x="3389313" y="1776413"/>
          <p14:tracePt t="27471" x="3363913" y="1793875"/>
          <p14:tracePt t="27479" x="3355975" y="1801813"/>
          <p14:tracePt t="27487" x="3338513" y="1809750"/>
          <p14:tracePt t="27503" x="3305175" y="1819275"/>
          <p14:tracePt t="27511" x="3305175" y="1827213"/>
          <p14:tracePt t="27519" x="3297238" y="1827213"/>
          <p14:tracePt t="27527" x="3279775" y="1844675"/>
          <p14:tracePt t="27535" x="3270250" y="1852613"/>
          <p14:tracePt t="27551" x="3262313" y="1870075"/>
          <p14:tracePt t="27559" x="3244850" y="1895475"/>
          <p14:tracePt t="27567" x="3244850" y="1903413"/>
          <p14:tracePt t="27575" x="3236913" y="1928813"/>
          <p14:tracePt t="27583" x="3236913" y="1938338"/>
          <p14:tracePt t="27591" x="3228975" y="1946275"/>
          <p14:tracePt t="27599" x="3228975" y="1963738"/>
          <p14:tracePt t="27607" x="3228975" y="1979613"/>
          <p14:tracePt t="27615" x="3228975" y="1997075"/>
          <p14:tracePt t="27623" x="3228975" y="2005013"/>
          <p14:tracePt t="27631" x="3228975" y="2022475"/>
          <p14:tracePt t="27639" x="3228975" y="2039938"/>
          <p14:tracePt t="27647" x="3228975" y="2055813"/>
          <p14:tracePt t="27655" x="3228975" y="2065338"/>
          <p14:tracePt t="27663" x="3228975" y="2073275"/>
          <p14:tracePt t="27671" x="3228975" y="2082800"/>
          <p14:tracePt t="27679" x="3228975" y="2090738"/>
          <p14:tracePt t="27687" x="3236913" y="2116138"/>
          <p14:tracePt t="27695" x="3244850" y="2124075"/>
          <p14:tracePt t="27703" x="3254375" y="2124075"/>
          <p14:tracePt t="27711" x="3254375" y="2141538"/>
          <p14:tracePt t="27719" x="3254375" y="2149475"/>
          <p14:tracePt t="27727" x="3262313" y="2149475"/>
          <p14:tracePt t="27735" x="3270250" y="2159000"/>
          <p14:tracePt t="27743" x="3270250" y="2166938"/>
          <p14:tracePt t="27751" x="3279775" y="2174875"/>
          <p14:tracePt t="27767" x="3287713" y="2174875"/>
          <p14:tracePt t="27775" x="3297238" y="2184400"/>
          <p14:tracePt t="27783" x="3297238" y="2192338"/>
          <p14:tracePt t="27799" x="3313113" y="2200275"/>
          <p14:tracePt t="27815" x="3322638" y="2209800"/>
          <p14:tracePt t="27831" x="3330575" y="2217738"/>
          <p14:tracePt t="27839" x="3338513" y="2217738"/>
          <p14:tracePt t="27855" x="3348038" y="2227263"/>
          <p14:tracePt t="27863" x="3355975" y="2235200"/>
          <p14:tracePt t="27879" x="3363913" y="2235200"/>
          <p14:tracePt t="27887" x="3363913" y="2243138"/>
          <p14:tracePt t="27895" x="3381375" y="2243138"/>
          <p14:tracePt t="27903" x="3389313" y="2243138"/>
          <p14:tracePt t="27911" x="3406775" y="2252663"/>
          <p14:tracePt t="27919" x="3424238" y="2252663"/>
          <p14:tracePt t="27935" x="3441700" y="2268538"/>
          <p14:tracePt t="27951" x="3457575" y="2268538"/>
          <p14:tracePt t="27959" x="3467100" y="2268538"/>
          <p14:tracePt t="27967" x="3475038" y="2268538"/>
          <p14:tracePt t="27975" x="3500438" y="2278063"/>
          <p14:tracePt t="27983" x="3525838" y="2278063"/>
          <p14:tracePt t="27991" x="3533775" y="2278063"/>
          <p14:tracePt t="27999" x="3543300" y="2278063"/>
          <p14:tracePt t="28007" x="3568700" y="2278063"/>
          <p14:tracePt t="28015" x="3576638" y="2278063"/>
          <p14:tracePt t="28031" x="3602038" y="2286000"/>
          <p14:tracePt t="28047" x="3611563" y="2286000"/>
          <p14:tracePt t="28055" x="3636963" y="2286000"/>
          <p14:tracePt t="28063" x="3644900" y="2286000"/>
          <p14:tracePt t="28071" x="3670300" y="2286000"/>
          <p14:tracePt t="28079" x="3678238" y="2286000"/>
          <p14:tracePt t="28095" x="3695700" y="2286000"/>
          <p14:tracePt t="28119" x="3713163" y="2303463"/>
          <p14:tracePt t="28951" x="3721100" y="2303463"/>
          <p14:tracePt t="28959" x="3729038" y="2303463"/>
          <p14:tracePt t="28983" x="3738563" y="2293938"/>
          <p14:tracePt t="29031" x="3746500" y="2293938"/>
          <p14:tracePt t="29047" x="3756025" y="2293938"/>
          <p14:tracePt t="29055" x="3763963" y="2293938"/>
          <p14:tracePt t="29063" x="3771900" y="2293938"/>
          <p14:tracePt t="29071" x="3789363" y="2293938"/>
          <p14:tracePt t="29079" x="3806825" y="2293938"/>
          <p14:tracePt t="29087" x="3832225" y="2293938"/>
          <p14:tracePt t="29095" x="3848100" y="2293938"/>
          <p14:tracePt t="29103" x="3865563" y="2293938"/>
          <p14:tracePt t="29111" x="3873500" y="2286000"/>
          <p14:tracePt t="29119" x="3900488" y="2278063"/>
          <p14:tracePt t="29127" x="3941763" y="2278063"/>
          <p14:tracePt t="29135" x="3984625" y="2278063"/>
          <p14:tracePt t="29143" x="4035425" y="2268538"/>
          <p14:tracePt t="29151" x="4052888" y="2268538"/>
          <p14:tracePt t="29159" x="4086225" y="2268538"/>
          <p14:tracePt t="29167" x="4121150" y="2260600"/>
          <p14:tracePt t="29175" x="4129088" y="2260600"/>
          <p14:tracePt t="29183" x="4162425" y="2260600"/>
          <p14:tracePt t="29191" x="4197350" y="2260600"/>
          <p14:tracePt t="29199" x="4230688" y="2260600"/>
          <p14:tracePt t="29207" x="4240213" y="2260600"/>
          <p14:tracePt t="29215" x="4265613" y="2252663"/>
          <p14:tracePt t="29223" x="4281488" y="2252663"/>
          <p14:tracePt t="29239" x="4306888" y="2243138"/>
          <p14:tracePt t="29247" x="4306888" y="2235200"/>
          <p14:tracePt t="29263" x="4316413" y="2235200"/>
          <p14:tracePt t="29279" x="4332288" y="2235200"/>
          <p14:tracePt t="29295" x="4332288" y="2227263"/>
          <p14:tracePt t="29311" x="4341813" y="2227263"/>
          <p14:tracePt t="29319" x="4349750" y="2227263"/>
          <p14:tracePt t="29327" x="4367213" y="2227263"/>
          <p14:tracePt t="29335" x="4384675" y="2227263"/>
          <p14:tracePt t="29343" x="4418013" y="2217738"/>
          <p14:tracePt t="29351" x="4435475" y="2217738"/>
          <p14:tracePt t="29359" x="4451350" y="2217738"/>
          <p14:tracePt t="29367" x="4486275" y="2200275"/>
          <p14:tracePt t="29383" x="4494213" y="2200275"/>
          <p14:tracePt t="29407" x="4511675" y="2200275"/>
          <p14:tracePt t="29439" x="4519613" y="2200275"/>
          <p14:tracePt t="29447" x="4537075" y="2200275"/>
          <p14:tracePt t="29455" x="4545013" y="2200275"/>
          <p14:tracePt t="29463" x="4554538" y="2200275"/>
          <p14:tracePt t="29471" x="4562475" y="2209800"/>
          <p14:tracePt t="29487" x="4579938" y="2209800"/>
          <p14:tracePt t="29503" x="4587875" y="2209800"/>
          <p14:tracePt t="29511" x="4605338" y="2227263"/>
          <p14:tracePt t="29527" x="4613275" y="2227263"/>
          <p14:tracePt t="29543" x="4630738" y="2235200"/>
          <p14:tracePt t="29551" x="4638675" y="2235200"/>
          <p14:tracePt t="29559" x="4646613" y="2235200"/>
          <p14:tracePt t="29567" x="4656138" y="2235200"/>
          <p14:tracePt t="29575" x="4664075" y="2235200"/>
          <p14:tracePt t="29591" x="4673600" y="2235200"/>
          <p14:tracePt t="29599" x="4681538" y="2235200"/>
          <p14:tracePt t="29607" x="4689475" y="2235200"/>
          <p14:tracePt t="29615" x="4714875" y="2243138"/>
          <p14:tracePt t="29623" x="4732338" y="2243138"/>
          <p14:tracePt t="29631" x="4749800" y="2243138"/>
          <p14:tracePt t="29639" x="4775200" y="2252663"/>
          <p14:tracePt t="29647" x="4783138" y="2260600"/>
          <p14:tracePt t="29671" x="4800600" y="2268538"/>
          <p14:tracePt t="29695" x="4818063" y="2268538"/>
          <p14:tracePt t="29727" x="4826000" y="2268538"/>
          <p14:tracePt t="29751" x="4833938" y="2278063"/>
          <p14:tracePt t="30207" x="4775200" y="2278063"/>
          <p14:tracePt t="30215" x="4664075" y="2278063"/>
          <p14:tracePt t="30223" x="4545013" y="2252663"/>
          <p14:tracePt t="30231" x="4451350" y="2243138"/>
          <p14:tracePt t="30239" x="4332288" y="2243138"/>
          <p14:tracePt t="30247" x="4222750" y="2243138"/>
          <p14:tracePt t="30255" x="4121150" y="2227263"/>
          <p14:tracePt t="30263" x="4035425" y="2227263"/>
          <p14:tracePt t="30271" x="3992563" y="2227263"/>
          <p14:tracePt t="30279" x="3959225" y="2227263"/>
          <p14:tracePt t="30287" x="3933825" y="2227263"/>
          <p14:tracePt t="30295" x="3916363" y="2227263"/>
          <p14:tracePt t="30327" x="3908425" y="2217738"/>
          <p14:tracePt t="30335" x="3900488" y="2209800"/>
          <p14:tracePt t="30343" x="3900488" y="2200275"/>
          <p14:tracePt t="30359" x="3890963" y="2200275"/>
          <p14:tracePt t="30367" x="3873500" y="2174875"/>
          <p14:tracePt t="30375" x="3857625" y="2166938"/>
          <p14:tracePt t="30383" x="3848100" y="2166938"/>
          <p14:tracePt t="30391" x="3822700" y="2149475"/>
          <p14:tracePt t="30399" x="3814763" y="2133600"/>
          <p14:tracePt t="30407" x="3797300" y="2124075"/>
          <p14:tracePt t="30415" x="3771900" y="2098675"/>
          <p14:tracePt t="30423" x="3763963" y="2098675"/>
          <p14:tracePt t="30431" x="3763963" y="2090738"/>
          <p14:tracePt t="30439" x="3746500" y="2073275"/>
          <p14:tracePt t="30447" x="3738563" y="2073275"/>
          <p14:tracePt t="30455" x="3738563" y="2055813"/>
          <p14:tracePt t="30463" x="3721100" y="2039938"/>
          <p14:tracePt t="30471" x="3713163" y="2030413"/>
          <p14:tracePt t="30479" x="3703638" y="2022475"/>
          <p14:tracePt t="30487" x="3695700" y="1997075"/>
          <p14:tracePt t="30495" x="3678238" y="1989138"/>
          <p14:tracePt t="30503" x="3662363" y="1979613"/>
          <p14:tracePt t="30511" x="3627438" y="1963738"/>
          <p14:tracePt t="30519" x="3602038" y="1946275"/>
          <p14:tracePt t="30527" x="3568700" y="1938338"/>
          <p14:tracePt t="30535" x="3525838" y="1911350"/>
          <p14:tracePt t="30543" x="3500438" y="1911350"/>
          <p14:tracePt t="30551" x="3457575" y="1895475"/>
          <p14:tracePt t="30559" x="3406775" y="1885950"/>
          <p14:tracePt t="30567" x="3389313" y="1885950"/>
          <p14:tracePt t="30575" x="3355975" y="1885950"/>
          <p14:tracePt t="30583" x="3330575" y="1885950"/>
          <p14:tracePt t="30591" x="3287713" y="1878013"/>
          <p14:tracePt t="30599" x="3254375" y="1860550"/>
          <p14:tracePt t="30607" x="3219450" y="1860550"/>
          <p14:tracePt t="30615" x="3178175" y="1860550"/>
          <p14:tracePt t="30623" x="3117850" y="1852613"/>
          <p14:tracePt t="30631" x="3074988" y="1844675"/>
          <p14:tracePt t="30639" x="3033713" y="1844675"/>
          <p14:tracePt t="30647" x="2965450" y="1827213"/>
          <p14:tracePt t="30655" x="2914650" y="1827213"/>
          <p14:tracePt t="30663" x="2879725" y="1819275"/>
          <p14:tracePt t="30671" x="2838450" y="1819275"/>
          <p14:tracePt t="30679" x="2803525" y="1809750"/>
          <p14:tracePt t="30687" x="2778125" y="1809750"/>
          <p14:tracePt t="30695" x="2752725" y="1809750"/>
          <p14:tracePt t="30703" x="2727325" y="1809750"/>
          <p14:tracePt t="30711" x="2701925" y="1809750"/>
          <p14:tracePt t="30719" x="2684463" y="1809750"/>
          <p14:tracePt t="30727" x="2659063" y="1809750"/>
          <p14:tracePt t="30735" x="2641600" y="1809750"/>
          <p14:tracePt t="30743" x="2616200" y="1809750"/>
          <p14:tracePt t="30750" x="2590800" y="1809750"/>
          <p14:tracePt t="30759" x="2574925" y="1809750"/>
          <p14:tracePt t="30766" x="2532063" y="1809750"/>
          <p14:tracePt t="30775" x="2497138" y="1809750"/>
          <p14:tracePt t="30783" x="2455863" y="1809750"/>
          <p14:tracePt t="30791" x="2413000" y="1809750"/>
          <p14:tracePt t="30799" x="2352675" y="1809750"/>
          <p14:tracePt t="30806" x="2327275" y="1809750"/>
          <p14:tracePt t="30815" x="2293938" y="1809750"/>
          <p14:tracePt t="30823" x="2268538" y="1809750"/>
          <p14:tracePt t="30831" x="2243138" y="1809750"/>
          <p14:tracePt t="30839" x="2208213" y="1809750"/>
          <p14:tracePt t="30847" x="2192338" y="1809750"/>
          <p14:tracePt t="30855" x="2157413" y="1827213"/>
          <p14:tracePt t="30863" x="2132013" y="1835150"/>
          <p14:tracePt t="30871" x="2124075" y="1844675"/>
          <p14:tracePt t="30879" x="2106613" y="1852613"/>
          <p14:tracePt t="30887" x="2081213" y="1870075"/>
          <p14:tracePt t="30895" x="2055813" y="1895475"/>
          <p14:tracePt t="30903" x="2030413" y="1911350"/>
          <p14:tracePt t="30911" x="2012950" y="1920875"/>
          <p14:tracePt t="30919" x="1997075" y="1938338"/>
          <p14:tracePt t="30927" x="1979613" y="1946275"/>
          <p14:tracePt t="30935" x="1971675" y="1954213"/>
          <p14:tracePt t="30943" x="1962150" y="1971675"/>
          <p14:tracePt t="30951" x="1954213" y="1979613"/>
          <p14:tracePt t="30959" x="1954213" y="1997075"/>
          <p14:tracePt t="30967" x="1954213" y="2005013"/>
          <p14:tracePt t="30975" x="1936750" y="2014538"/>
          <p14:tracePt t="30983" x="1936750" y="2039938"/>
          <p14:tracePt t="30991" x="1936750" y="2047875"/>
          <p14:tracePt t="30999" x="1936750" y="2065338"/>
          <p14:tracePt t="31007" x="1936750" y="2082800"/>
          <p14:tracePt t="31015" x="1936750" y="2098675"/>
          <p14:tracePt t="31023" x="1936750" y="2116138"/>
          <p14:tracePt t="31031" x="1954213" y="2133600"/>
          <p14:tracePt t="31039" x="1954213" y="2141538"/>
          <p14:tracePt t="31047" x="1979613" y="2159000"/>
          <p14:tracePt t="31055" x="1979613" y="2184400"/>
          <p14:tracePt t="31063" x="1987550" y="2192338"/>
          <p14:tracePt t="31071" x="2005013" y="2192338"/>
          <p14:tracePt t="31079" x="2030413" y="2209800"/>
          <p14:tracePt t="31087" x="2047875" y="2227263"/>
          <p14:tracePt t="31095" x="2098675" y="2243138"/>
          <p14:tracePt t="31103" x="2124075" y="2252663"/>
          <p14:tracePt t="31111" x="2141538" y="2260600"/>
          <p14:tracePt t="31119" x="2166938" y="2268538"/>
          <p14:tracePt t="31127" x="2200275" y="2268538"/>
          <p14:tracePt t="31135" x="2217738" y="2278063"/>
          <p14:tracePt t="31143" x="2235200" y="2278063"/>
          <p14:tracePt t="31151" x="2260600" y="2278063"/>
          <p14:tracePt t="31159" x="2286000" y="2286000"/>
          <p14:tracePt t="31167" x="2311400" y="2286000"/>
          <p14:tracePt t="31175" x="2344738" y="2293938"/>
          <p14:tracePt t="31183" x="2379663" y="2303463"/>
          <p14:tracePt t="31191" x="2413000" y="2311400"/>
          <p14:tracePt t="31211" x="2471738" y="2311400"/>
          <p14:tracePt t="31215" x="2506663" y="2319338"/>
          <p14:tracePt t="31223" x="2565400" y="2328863"/>
          <p14:tracePt t="31230" x="2600325" y="2336800"/>
          <p14:tracePt t="31239" x="2625725" y="2344738"/>
          <p14:tracePt t="31247" x="2668588" y="2344738"/>
          <p14:tracePt t="31255" x="2701925" y="2354263"/>
          <p14:tracePt t="31263" x="2744788" y="2362200"/>
          <p14:tracePt t="31271" x="2778125" y="2362200"/>
          <p14:tracePt t="31279" x="2811463" y="2371725"/>
          <p14:tracePt t="31287" x="2838450" y="2371725"/>
          <p14:tracePt t="31295" x="2889250" y="2387600"/>
          <p14:tracePt t="31303" x="2955925" y="2387600"/>
          <p14:tracePt t="31311" x="3008313" y="2397125"/>
          <p14:tracePt t="31319" x="3049588" y="2405063"/>
          <p14:tracePt t="31327" x="3092450" y="2405063"/>
          <p14:tracePt t="31335" x="3135313" y="2405063"/>
          <p14:tracePt t="31343" x="3160713" y="2405063"/>
          <p14:tracePt t="31351" x="3194050" y="2405063"/>
          <p14:tracePt t="31359" x="3211513" y="2405063"/>
          <p14:tracePt t="31367" x="3228975" y="2405063"/>
          <p14:tracePt t="31375" x="3262313" y="2397125"/>
          <p14:tracePt t="31383" x="3305175" y="2387600"/>
          <p14:tracePt t="31391" x="3313113" y="2387600"/>
          <p14:tracePt t="31399" x="3338513" y="2379663"/>
          <p14:tracePt t="31407" x="3355975" y="2371725"/>
          <p14:tracePt t="31415" x="3381375" y="2371725"/>
          <p14:tracePt t="31423" x="3398838" y="2354263"/>
          <p14:tracePt t="31439" x="3424238" y="2336800"/>
          <p14:tracePt t="31455" x="3432175" y="2328863"/>
          <p14:tracePt t="31471" x="3432175" y="2311400"/>
          <p14:tracePt t="31479" x="3449638" y="2293938"/>
          <p14:tracePt t="31487" x="3449638" y="2286000"/>
          <p14:tracePt t="31495" x="3457575" y="2278063"/>
          <p14:tracePt t="31503" x="3467100" y="2260600"/>
          <p14:tracePt t="31511" x="3475038" y="2243138"/>
          <p14:tracePt t="31519" x="3475038" y="2217738"/>
          <p14:tracePt t="31527" x="3482975" y="2192338"/>
          <p14:tracePt t="31535" x="3482975" y="2184400"/>
          <p14:tracePt t="31543" x="3482975" y="2149475"/>
          <p14:tracePt t="31551" x="3482975" y="2141538"/>
          <p14:tracePt t="31559" x="3482975" y="2133600"/>
          <p14:tracePt t="31567" x="3482975" y="2116138"/>
          <p14:tracePt t="31575" x="3482975" y="2108200"/>
          <p14:tracePt t="31582" x="3482975" y="2082800"/>
          <p14:tracePt t="31591" x="3482975" y="2065338"/>
          <p14:tracePt t="31599" x="3475038" y="2055813"/>
          <p14:tracePt t="31607" x="3457575" y="2039938"/>
          <p14:tracePt t="31615" x="3457575" y="2030413"/>
          <p14:tracePt t="31623" x="3449638" y="2030413"/>
          <p14:tracePt t="31631" x="3441700" y="2022475"/>
          <p14:tracePt t="31639" x="3432175" y="2005013"/>
          <p14:tracePt t="31647" x="3414713" y="1989138"/>
          <p14:tracePt t="31654" x="3406775" y="1989138"/>
          <p14:tracePt t="31663" x="3381375" y="1971675"/>
          <p14:tracePt t="31671" x="3381375" y="1963738"/>
          <p14:tracePt t="31679" x="3355975" y="1963738"/>
          <p14:tracePt t="31687" x="3338513" y="1946275"/>
          <p14:tracePt t="31695" x="3322638" y="1928813"/>
          <p14:tracePt t="31703" x="3287713" y="1920875"/>
          <p14:tracePt t="31711" x="3270250" y="1911350"/>
          <p14:tracePt t="31719" x="3228975" y="1903413"/>
          <p14:tracePt t="31727" x="3194050" y="1885950"/>
          <p14:tracePt t="31735" x="3143250" y="1878013"/>
          <p14:tracePt t="31743" x="3092450" y="1878013"/>
          <p14:tracePt t="31751" x="3059113" y="1870075"/>
          <p14:tracePt t="31758" x="3016250" y="1870075"/>
          <p14:tracePt t="31767" x="2982913" y="1870075"/>
          <p14:tracePt t="31774" x="2947988" y="1852613"/>
          <p14:tracePt t="31783" x="2897188" y="1844675"/>
          <p14:tracePt t="31791" x="2889250" y="1844675"/>
          <p14:tracePt t="31799" x="2854325" y="1844675"/>
          <p14:tracePt t="31807" x="2828925" y="1835150"/>
          <p14:tracePt t="31815" x="2811463" y="1835150"/>
          <p14:tracePt t="31823" x="2795588" y="1827213"/>
          <p14:tracePt t="31831" x="2752725" y="1827213"/>
          <p14:tracePt t="31839" x="2719388" y="1827213"/>
          <p14:tracePt t="31847" x="2676525" y="1809750"/>
          <p14:tracePt t="31855" x="2633663" y="1809750"/>
          <p14:tracePt t="31863" x="2574925" y="1801813"/>
          <p14:tracePt t="31871" x="2524125" y="1793875"/>
          <p14:tracePt t="31879" x="2481263" y="1793875"/>
          <p14:tracePt t="31887" x="2455863" y="1793875"/>
          <p14:tracePt t="31895" x="2413000" y="1793875"/>
          <p14:tracePt t="31903" x="2379663" y="1793875"/>
          <p14:tracePt t="31910" x="2344738" y="1793875"/>
          <p14:tracePt t="31919" x="2301875" y="1793875"/>
          <p14:tracePt t="31926" x="2286000" y="1793875"/>
          <p14:tracePt t="31934" x="2268538" y="1793875"/>
          <p14:tracePt t="31943" x="2251075" y="1793875"/>
          <p14:tracePt t="31951" x="2235200" y="1793875"/>
          <p14:tracePt t="31958" x="2217738" y="1793875"/>
          <p14:tracePt t="31967" x="2200275" y="1801813"/>
          <p14:tracePt t="31975" x="2182813" y="1801813"/>
          <p14:tracePt t="31983" x="2166938" y="1819275"/>
          <p14:tracePt t="31991" x="2141538" y="1835150"/>
          <p14:tracePt t="31999" x="2116138" y="1852613"/>
          <p14:tracePt t="32007" x="2090738" y="1870075"/>
          <p14:tracePt t="32015" x="2065338" y="1878013"/>
          <p14:tracePt t="32023" x="2055813" y="1895475"/>
          <p14:tracePt t="32031" x="2030413" y="1928813"/>
          <p14:tracePt t="32039" x="2012950" y="1938338"/>
          <p14:tracePt t="32047" x="1987550" y="1963738"/>
          <p14:tracePt t="32055" x="1971675" y="1979613"/>
          <p14:tracePt t="32063" x="1954213" y="2005013"/>
          <p14:tracePt t="32071" x="1946275" y="2022475"/>
          <p14:tracePt t="32079" x="1928813" y="2030413"/>
          <p14:tracePt t="32099" x="1911350" y="2073275"/>
          <p14:tracePt t="32103" x="1903413" y="2090738"/>
          <p14:tracePt t="32111" x="1893888" y="2098675"/>
          <p14:tracePt t="32119" x="1893888" y="2116138"/>
          <p14:tracePt t="32127" x="1893888" y="2124075"/>
          <p14:tracePt t="32135" x="1893888" y="2133600"/>
          <p14:tracePt t="32143" x="1893888" y="2141538"/>
          <p14:tracePt t="32151" x="1893888" y="2149475"/>
          <p14:tracePt t="32159" x="1893888" y="2166938"/>
          <p14:tracePt t="32167" x="1903413" y="2184400"/>
          <p14:tracePt t="32183" x="1911350" y="2200275"/>
          <p14:tracePt t="32191" x="1920875" y="2217738"/>
          <p14:tracePt t="32199" x="1920875" y="2227263"/>
          <p14:tracePt t="32215" x="1920875" y="2235200"/>
          <p14:tracePt t="32231" x="1936750" y="2252663"/>
          <p14:tracePt t="32263" x="1946275" y="2268538"/>
          <p14:tracePt t="32271" x="1946275" y="2278063"/>
          <p14:tracePt t="32295" x="1954213" y="2278063"/>
          <p14:tracePt t="32839" x="1962150" y="2278063"/>
          <p14:tracePt t="32847" x="1979613" y="2278063"/>
          <p14:tracePt t="33167" x="1987550" y="2278063"/>
          <p14:tracePt t="33175" x="1997075" y="2278063"/>
          <p14:tracePt t="33183" x="2012950" y="2278063"/>
          <p14:tracePt t="33191" x="2030413" y="2278063"/>
          <p14:tracePt t="33198" x="2055813" y="2278063"/>
          <p14:tracePt t="33206" x="2073275" y="2278063"/>
          <p14:tracePt t="33223" x="2090738" y="2278063"/>
          <p14:tracePt t="33239" x="2098675" y="2268538"/>
          <p14:tracePt t="33287" x="2106613" y="2260600"/>
          <p14:tracePt t="33319" x="2116138" y="2260600"/>
          <p14:tracePt t="33327" x="2124075" y="2252663"/>
          <p14:tracePt t="33343" x="2124075" y="2243138"/>
          <p14:tracePt t="33351" x="2132013" y="2243138"/>
          <p14:tracePt t="33383" x="2141538" y="2243138"/>
          <p14:tracePt t="33399" x="2149475" y="2235200"/>
          <p14:tracePt t="33407" x="2157413" y="2227263"/>
          <p14:tracePt t="33415" x="2182813" y="2217738"/>
          <p14:tracePt t="33422" x="2192338" y="2209800"/>
          <p14:tracePt t="33431" x="2200275" y="2200275"/>
          <p14:tracePt t="33575" x="2182813" y="2200275"/>
          <p14:tracePt t="33591" x="2174875" y="2200275"/>
          <p14:tracePt t="33735" x="2182813" y="2200275"/>
          <p14:tracePt t="33743" x="2200275" y="2200275"/>
          <p14:tracePt t="33751" x="2208213" y="2192338"/>
          <p14:tracePt t="34063" x="2217738" y="2184400"/>
          <p14:tracePt t="42327" x="2225675" y="2174875"/>
          <p14:tracePt t="42335" x="2235200" y="2159000"/>
          <p14:tracePt t="42342" x="2251075" y="2159000"/>
          <p14:tracePt t="42351" x="2268538" y="2149475"/>
          <p14:tracePt t="42359" x="2293938" y="2149475"/>
          <p14:tracePt t="42367" x="2327275" y="2149475"/>
          <p14:tracePt t="42375" x="2352675" y="2159000"/>
          <p14:tracePt t="42383" x="2370138" y="2166938"/>
          <p14:tracePt t="42391" x="2387600" y="2174875"/>
          <p14:tracePt t="42398" x="2395538" y="2174875"/>
          <p14:tracePt t="42407" x="2438400" y="2200275"/>
          <p14:tracePt t="42414" x="2471738" y="2217738"/>
          <p14:tracePt t="42423" x="2497138" y="2243138"/>
          <p14:tracePt t="42430" x="2514600" y="2252663"/>
          <p14:tracePt t="42438" x="2549525" y="2260600"/>
          <p14:tracePt t="42447" x="2600325" y="2278063"/>
          <p14:tracePt t="42454" x="2641600" y="2286000"/>
          <p14:tracePt t="42463" x="2668588" y="2286000"/>
          <p14:tracePt t="42470" x="2709863" y="2293938"/>
          <p14:tracePt t="42478" x="2752725" y="2303463"/>
          <p14:tracePt t="42486" x="2846388" y="2336800"/>
          <p14:tracePt t="42494" x="2922588" y="2344738"/>
          <p14:tracePt t="42502" x="3016250" y="2344738"/>
          <p14:tracePt t="42510" x="3117850" y="2344738"/>
          <p14:tracePt t="42518" x="3186113" y="2344738"/>
          <p14:tracePt t="42526" x="3228975" y="2344738"/>
          <p14:tracePt t="42535" x="3279775" y="2344738"/>
          <p14:tracePt t="42543" x="3305175" y="2344738"/>
          <p14:tracePt t="42551" x="3330575" y="2344738"/>
          <p14:tracePt t="42559" x="3348038" y="2336800"/>
          <p14:tracePt t="42583" x="3373438" y="2328863"/>
          <p14:tracePt t="42599" x="3398838" y="2303463"/>
          <p14:tracePt t="42607" x="3424238" y="2293938"/>
          <p14:tracePt t="42614" x="3441700" y="2278063"/>
          <p14:tracePt t="42622" x="3475038" y="2252663"/>
          <p14:tracePt t="42631" x="3482975" y="2235200"/>
          <p14:tracePt t="42639" x="3500438" y="2227263"/>
          <p14:tracePt t="42646" x="3500438" y="2209800"/>
          <p14:tracePt t="42654" x="3508375" y="2174875"/>
          <p14:tracePt t="42662" x="3508375" y="2166938"/>
          <p14:tracePt t="42671" x="3508375" y="2159000"/>
          <p14:tracePt t="42679" x="3508375" y="2141538"/>
          <p14:tracePt t="42695" x="3508375" y="2124075"/>
          <p14:tracePt t="42702" x="3508375" y="2116138"/>
          <p14:tracePt t="42710" x="3508375" y="2090738"/>
          <p14:tracePt t="42718" x="3508375" y="2082800"/>
          <p14:tracePt t="42727" x="3482975" y="2039938"/>
          <p14:tracePt t="42735" x="3467100" y="2030413"/>
          <p14:tracePt t="42743" x="3432175" y="1997075"/>
          <p14:tracePt t="42750" x="3406775" y="1979613"/>
          <p14:tracePt t="42758" x="3373438" y="1946275"/>
          <p14:tracePt t="42767" x="3355975" y="1938338"/>
          <p14:tracePt t="42774" x="3322638" y="1903413"/>
          <p14:tracePt t="42783" x="3287713" y="1885950"/>
          <p14:tracePt t="42790" x="3244850" y="1860550"/>
          <p14:tracePt t="42799" x="3236913" y="1852613"/>
          <p14:tracePt t="42807" x="3194050" y="1844675"/>
          <p14:tracePt t="42815" x="3152775" y="1827213"/>
          <p14:tracePt t="42822" x="3127375" y="1819275"/>
          <p14:tracePt t="42830" x="3100388" y="1809750"/>
          <p14:tracePt t="42838" x="3059113" y="1801813"/>
          <p14:tracePt t="42846" x="3008313" y="1784350"/>
          <p14:tracePt t="42855" x="2982913" y="1776413"/>
          <p14:tracePt t="42862" x="2947988" y="1776413"/>
          <p14:tracePt t="42871" x="2922588" y="1776413"/>
          <p14:tracePt t="42878" x="2889250" y="1776413"/>
          <p14:tracePt t="42886" x="2811463" y="1776413"/>
          <p14:tracePt t="42894" x="2735263" y="1766888"/>
          <p14:tracePt t="42902" x="2709863" y="1758950"/>
          <p14:tracePt t="42910" x="2659063" y="1758950"/>
          <p14:tracePt t="42918" x="2633663" y="1758950"/>
          <p14:tracePt t="42927" x="2590800" y="1758950"/>
          <p14:tracePt t="42934" x="2540000" y="1758950"/>
          <p14:tracePt t="42943" x="2514600" y="1758950"/>
          <p14:tracePt t="42950" x="2489200" y="1758950"/>
          <p14:tracePt t="42959" x="2446338" y="1776413"/>
          <p14:tracePt t="42966" x="2413000" y="1784350"/>
          <p14:tracePt t="42974" x="2379663" y="1801813"/>
          <p14:tracePt t="42983" x="2352675" y="1819275"/>
          <p14:tracePt t="42990" x="2327275" y="1827213"/>
          <p14:tracePt t="42998" x="2301875" y="1835150"/>
          <p14:tracePt t="43006" x="2286000" y="1844675"/>
          <p14:tracePt t="43014" x="2251075" y="1860550"/>
          <p14:tracePt t="43022" x="2243138" y="1860550"/>
          <p14:tracePt t="43030" x="2225675" y="1870075"/>
          <p14:tracePt t="43038" x="2208213" y="1878013"/>
          <p14:tracePt t="43046" x="2192338" y="1878013"/>
          <p14:tracePt t="43054" x="2182813" y="1885950"/>
          <p14:tracePt t="43063" x="2174875" y="1885950"/>
          <p14:tracePt t="43070" x="2166938" y="1895475"/>
          <p14:tracePt t="43079" x="2157413" y="1911350"/>
          <p14:tracePt t="43087" x="2149475" y="1920875"/>
          <p14:tracePt t="43095" x="2141538" y="1920875"/>
          <p14:tracePt t="43102" x="2141538" y="1938338"/>
          <p14:tracePt t="43110" x="2132013" y="1946275"/>
          <p14:tracePt t="43118" x="2116138" y="1963738"/>
          <p14:tracePt t="43135" x="2116138" y="1971675"/>
          <p14:tracePt t="43142" x="2106613" y="1989138"/>
          <p14:tracePt t="43151" x="2098675" y="1997075"/>
          <p14:tracePt t="43167" x="2098675" y="2022475"/>
          <p14:tracePt t="43174" x="2081213" y="2039938"/>
          <p14:tracePt t="43191" x="2081213" y="2055813"/>
          <p14:tracePt t="43199" x="2081213" y="2073275"/>
          <p14:tracePt t="43207" x="2081213" y="2082800"/>
          <p14:tracePt t="43229" x="2081213" y="2090738"/>
          <p14:tracePt t="43231" x="2081213" y="2108200"/>
          <p14:tracePt t="43255" x="2090738" y="2124075"/>
          <p14:tracePt t="43359" x="2090738" y="2116138"/>
          <p14:tracePt t="43391" x="2090738" y="2108200"/>
          <p14:tracePt t="43398" x="2090738" y="2098675"/>
          <p14:tracePt t="44575" x="2081213" y="2098675"/>
          <p14:tracePt t="44679" x="2073275" y="2098675"/>
          <p14:tracePt t="44686" x="2065338" y="2098675"/>
          <p14:tracePt t="44694" x="2055813" y="2108200"/>
          <p14:tracePt t="44719" x="2055813" y="2116138"/>
          <p14:tracePt t="44799" x="2055813" y="2124075"/>
          <p14:tracePt t="44807" x="2055813" y="2133600"/>
          <p14:tracePt t="44814" x="2055813" y="2149475"/>
          <p14:tracePt t="44823" x="2081213" y="2149475"/>
          <p14:tracePt t="44831" x="2098675" y="2149475"/>
          <p14:tracePt t="44838" x="2132013" y="2166938"/>
          <p14:tracePt t="44855" x="2149475" y="2166938"/>
          <p14:tracePt t="44871" x="2166938" y="2174875"/>
          <p14:tracePt t="44927" x="2182813" y="2184400"/>
          <p14:tracePt t="44935" x="2192338" y="2184400"/>
          <p14:tracePt t="44942" x="2200275" y="2192338"/>
          <p14:tracePt t="44951" x="2217738" y="2192338"/>
          <p14:tracePt t="44959" x="2225675" y="2192338"/>
          <p14:tracePt t="44967" x="2235200" y="2192338"/>
          <p14:tracePt t="44974" x="2251075" y="2200275"/>
          <p14:tracePt t="46319" x="2260600" y="2184400"/>
          <p14:tracePt t="46350" x="2260600" y="2174875"/>
          <p14:tracePt t="46358" x="2260600" y="2166938"/>
          <p14:tracePt t="46391" x="2260600" y="2149475"/>
          <p14:tracePt t="46535" x="2251075" y="2141538"/>
          <p14:tracePt t="46550" x="2243138" y="2133600"/>
          <p14:tracePt t="46910" x="2260600" y="2133600"/>
          <p14:tracePt t="46919" x="2319338" y="2133600"/>
          <p14:tracePt t="46926" x="2387600" y="2133600"/>
          <p14:tracePt t="46935" x="2446338" y="2149475"/>
          <p14:tracePt t="46942" x="2524125" y="2159000"/>
          <p14:tracePt t="46950" x="2608263" y="2184400"/>
          <p14:tracePt t="46958" x="2641600" y="2184400"/>
          <p14:tracePt t="46966" x="2684463" y="2200275"/>
          <p14:tracePt t="46974" x="2701925" y="2200275"/>
          <p14:tracePt t="46982" x="2727325" y="2200275"/>
          <p14:tracePt t="46990" x="2735263" y="2209800"/>
          <p14:tracePt t="46999" x="2760663" y="2209800"/>
          <p14:tracePt t="47007" x="2778125" y="2217738"/>
          <p14:tracePt t="47111" x="2778125" y="2209800"/>
          <p14:tracePt t="47119" x="2770188" y="2200275"/>
          <p14:tracePt t="47126" x="2744788" y="2200275"/>
          <p14:tracePt t="47135" x="2719388" y="2192338"/>
          <p14:tracePt t="47143" x="2684463" y="2174875"/>
          <p14:tracePt t="47158" x="2676525" y="2174875"/>
          <p14:tracePt t="47799" x="2668588" y="2174875"/>
          <p14:tracePt t="47806" x="2659063" y="2174875"/>
          <p14:tracePt t="47838" x="2641600" y="2174875"/>
          <p14:tracePt t="47846" x="2633663" y="2174875"/>
          <p14:tracePt t="47870" x="2625725" y="2174875"/>
          <p14:tracePt t="47878" x="2608263" y="2184400"/>
          <p14:tracePt t="47934" x="2600325" y="2192338"/>
          <p14:tracePt t="48247" x="2590800" y="2192338"/>
          <p14:tracePt t="48703" x="2582863" y="2200275"/>
          <p14:tracePt t="48711" x="2582863" y="2209800"/>
          <p14:tracePt t="48718" x="2565400" y="2217738"/>
          <p14:tracePt t="48726" x="2565400" y="2227263"/>
          <p14:tracePt t="48735" x="2557463" y="2243138"/>
          <p14:tracePt t="48742" x="2557463" y="2252663"/>
          <p14:tracePt t="48751" x="2557463" y="2268538"/>
          <p14:tracePt t="48758" x="2557463" y="2278063"/>
          <p14:tracePt t="48766" x="2557463" y="2293938"/>
          <p14:tracePt t="48774" x="2557463" y="2319338"/>
          <p14:tracePt t="48783" x="2557463" y="2328863"/>
          <p14:tracePt t="48790" x="2549525" y="2344738"/>
          <p14:tracePt t="48799" x="2549525" y="2362200"/>
          <p14:tracePt t="48806" x="2540000" y="2387600"/>
          <p14:tracePt t="48814" x="2532063" y="2413000"/>
          <p14:tracePt t="48822" x="2532063" y="2422525"/>
          <p14:tracePt t="48830" x="2532063" y="2438400"/>
          <p14:tracePt t="48838" x="2514600" y="2455863"/>
          <p14:tracePt t="48855" x="2514600" y="2481263"/>
          <p14:tracePt t="48863" x="2506663" y="2481263"/>
          <p14:tracePt t="48870" x="2506663" y="2489200"/>
          <p14:tracePt t="48879" x="2506663" y="2516188"/>
          <p14:tracePt t="48894" x="2506663" y="2524125"/>
          <p14:tracePt t="48902" x="2506663" y="2541588"/>
          <p14:tracePt t="48910" x="2506663" y="2549525"/>
          <p14:tracePt t="48918" x="2506663" y="2582863"/>
          <p14:tracePt t="48926" x="2506663" y="2592388"/>
          <p14:tracePt t="48934" x="2506663" y="2617788"/>
          <p14:tracePt t="48942" x="2514600" y="2643188"/>
          <p14:tracePt t="48950" x="2540000" y="2676525"/>
          <p14:tracePt t="48959" x="2565400" y="2711450"/>
          <p14:tracePt t="48966" x="2582863" y="2727325"/>
          <p14:tracePt t="48974" x="2616200" y="2762250"/>
          <p14:tracePt t="48982" x="2633663" y="2778125"/>
          <p14:tracePt t="48991" x="2659063" y="2805113"/>
          <p14:tracePt t="48998" x="2676525" y="2813050"/>
          <p14:tracePt t="49006" x="2701925" y="2838450"/>
          <p14:tracePt t="49014" x="2701925" y="2846388"/>
          <p14:tracePt t="49023" x="2727325" y="2863850"/>
          <p14:tracePt t="49039" x="2744788" y="2871788"/>
          <p14:tracePt t="49046" x="2752725" y="2881313"/>
          <p14:tracePt t="49064" x="2778125" y="2889250"/>
          <p14:tracePt t="49070" x="2786063" y="2897188"/>
          <p14:tracePt t="49078" x="2795588" y="2906713"/>
          <p14:tracePt t="49087" x="2811463" y="2914650"/>
          <p14:tracePt t="49095" x="2828925" y="2922588"/>
          <p14:tracePt t="49102" x="2838450" y="2922588"/>
          <p14:tracePt t="49111" x="2863850" y="2932113"/>
          <p14:tracePt t="49119" x="2879725" y="2949575"/>
          <p14:tracePt t="49126" x="2905125" y="2957513"/>
          <p14:tracePt t="49135" x="2922588" y="2957513"/>
          <p14:tracePt t="49142" x="2947988" y="2974975"/>
          <p14:tracePt t="49150" x="2955925" y="2982913"/>
          <p14:tracePt t="49158" x="2982913" y="2990850"/>
          <p14:tracePt t="49166" x="2998788" y="2990850"/>
          <p14:tracePt t="49174" x="3016250" y="3000375"/>
          <p14:tracePt t="49182" x="3033713" y="3000375"/>
          <p14:tracePt t="49190" x="3059113" y="3000375"/>
          <p14:tracePt t="49198" x="3067050" y="3000375"/>
          <p14:tracePt t="49207" x="3100388" y="3016250"/>
          <p14:tracePt t="49214" x="3127375" y="3016250"/>
          <p14:tracePt t="49222" x="3135313" y="3016250"/>
          <p14:tracePt t="49230" x="3160713" y="3016250"/>
          <p14:tracePt t="49238" x="3178175" y="3016250"/>
          <p14:tracePt t="49246" x="3211513" y="3025775"/>
          <p14:tracePt t="49263" x="3236913" y="3025775"/>
          <p14:tracePt t="49270" x="3244850" y="3033713"/>
          <p14:tracePt t="49278" x="3270250" y="3033713"/>
          <p14:tracePt t="49286" x="3287713" y="3041650"/>
          <p14:tracePt t="49294" x="3313113" y="3051175"/>
          <p14:tracePt t="49311" x="3330575" y="3051175"/>
          <p14:tracePt t="49318" x="3363913" y="3059113"/>
          <p14:tracePt t="49326" x="3398838" y="3076575"/>
          <p14:tracePt t="49334" x="3424238" y="3076575"/>
          <p14:tracePt t="49342" x="3475038" y="3094038"/>
          <p14:tracePt t="49351" x="3517900" y="3101975"/>
          <p14:tracePt t="49358" x="3576638" y="3127375"/>
          <p14:tracePt t="49366" x="3594100" y="3127375"/>
          <p14:tracePt t="49374" x="3636963" y="3127375"/>
          <p14:tracePt t="49382" x="3687763" y="3144838"/>
          <p14:tracePt t="49390" x="3713163" y="3152775"/>
          <p14:tracePt t="49398" x="3763963" y="3152775"/>
          <p14:tracePt t="49406" x="3814763" y="3152775"/>
          <p14:tracePt t="49414" x="3865563" y="3152775"/>
          <p14:tracePt t="49422" x="3908425" y="3160713"/>
          <p14:tracePt t="49430" x="3951288" y="3160713"/>
          <p14:tracePt t="49438" x="3984625" y="3170238"/>
          <p14:tracePt t="49447" x="4027488" y="3170238"/>
          <p14:tracePt t="49455" x="4060825" y="3178175"/>
          <p14:tracePt t="49462" x="4078288" y="3186113"/>
          <p14:tracePt t="49471" x="4111625" y="3195638"/>
          <p14:tracePt t="49478" x="4137025" y="3203575"/>
          <p14:tracePt t="49487" x="4162425" y="3211513"/>
          <p14:tracePt t="49494" x="4187825" y="3211513"/>
          <p14:tracePt t="49503" x="4214813" y="3211513"/>
          <p14:tracePt t="49510" x="4230688" y="3221038"/>
          <p14:tracePt t="49518" x="4256088" y="3221038"/>
          <p14:tracePt t="49526" x="4273550" y="3221038"/>
          <p14:tracePt t="49534" x="4298950" y="3221038"/>
          <p14:tracePt t="49542" x="4324350" y="3221038"/>
          <p14:tracePt t="49550" x="4349750" y="3228975"/>
          <p14:tracePt t="49558" x="4392613" y="3228975"/>
          <p14:tracePt t="49566" x="4425950" y="3238500"/>
          <p14:tracePt t="49575" x="4451350" y="3238500"/>
          <p14:tracePt t="49583" x="4468813" y="3246438"/>
          <p14:tracePt t="49590" x="4486275" y="3246438"/>
          <p14:tracePt t="49598" x="4494213" y="3246438"/>
          <p14:tracePt t="49606" x="4519613" y="3246438"/>
          <p14:tracePt t="49614" x="4545013" y="3263900"/>
          <p14:tracePt t="49622" x="4562475" y="3263900"/>
          <p14:tracePt t="49630" x="4579938" y="3271838"/>
          <p14:tracePt t="49638" x="4613275" y="3271838"/>
          <p14:tracePt t="49646" x="4646613" y="3271838"/>
          <p14:tracePt t="49654" x="4689475" y="3279775"/>
          <p14:tracePt t="49662" x="4714875" y="3279775"/>
          <p14:tracePt t="49670" x="4740275" y="3289300"/>
          <p14:tracePt t="49678" x="4800600" y="3297238"/>
          <p14:tracePt t="49686" x="4818063" y="3305175"/>
          <p14:tracePt t="49694" x="4859338" y="3305175"/>
          <p14:tracePt t="49702" x="4910138" y="3305175"/>
          <p14:tracePt t="49710" x="4953000" y="3305175"/>
          <p14:tracePt t="49718" x="5003800" y="3305175"/>
          <p14:tracePt t="49727" x="5054600" y="3305175"/>
          <p14:tracePt t="49735" x="5122863" y="3314700"/>
          <p14:tracePt t="49742" x="5183188" y="3314700"/>
          <p14:tracePt t="49750" x="5224463" y="3314700"/>
          <p14:tracePt t="49758" x="5276850" y="3322638"/>
          <p14:tracePt t="49767" x="5318125" y="3330575"/>
          <p14:tracePt t="49774" x="5360988" y="3330575"/>
          <p14:tracePt t="49782" x="5403850" y="3330575"/>
          <p14:tracePt t="49790" x="5454650" y="3330575"/>
          <p14:tracePt t="49798" x="5497513" y="3330575"/>
          <p14:tracePt t="49806" x="5505450" y="3330575"/>
          <p14:tracePt t="49814" x="5530850" y="3330575"/>
          <p14:tracePt t="49823" x="5565775" y="3330575"/>
          <p14:tracePt t="49830" x="5581650" y="3330575"/>
          <p14:tracePt t="49838" x="5607050" y="3330575"/>
          <p14:tracePt t="49847" x="5624513" y="3330575"/>
          <p14:tracePt t="49854" x="5649913" y="3330575"/>
          <p14:tracePt t="49863" x="5683250" y="3330575"/>
          <p14:tracePt t="49870" x="5700713" y="3330575"/>
          <p14:tracePt t="49878" x="5726113" y="3330575"/>
          <p14:tracePt t="49886" x="5735638" y="3330575"/>
          <p14:tracePt t="49894" x="5761038" y="3330575"/>
          <p14:tracePt t="49902" x="5768975" y="3330575"/>
          <p14:tracePt t="49910" x="5794375" y="3330575"/>
          <p14:tracePt t="49918" x="5802313" y="3330575"/>
          <p14:tracePt t="49926" x="5827713" y="3330575"/>
          <p14:tracePt t="49935" x="5862638" y="3314700"/>
          <p14:tracePt t="49942" x="5880100" y="3314700"/>
          <p14:tracePt t="49950" x="5905500" y="3314700"/>
          <p14:tracePt t="49958" x="5938838" y="3314700"/>
          <p14:tracePt t="49967" x="5956300" y="3314700"/>
          <p14:tracePt t="49974" x="5981700" y="3314700"/>
          <p14:tracePt t="49982" x="6015038" y="3314700"/>
          <p14:tracePt t="49990" x="6040438" y="3314700"/>
          <p14:tracePt t="49998" x="6091238" y="3305175"/>
          <p14:tracePt t="50006" x="6116638" y="3305175"/>
          <p14:tracePt t="50014" x="6151563" y="3297238"/>
          <p14:tracePt t="50022" x="6194425" y="3297238"/>
          <p14:tracePt t="50030" x="6235700" y="3297238"/>
          <p14:tracePt t="50038" x="6270625" y="3297238"/>
          <p14:tracePt t="50046" x="6311900" y="3289300"/>
          <p14:tracePt t="50054" x="6329363" y="3289300"/>
          <p14:tracePt t="50062" x="6380163" y="3271838"/>
          <p14:tracePt t="50071" x="6397625" y="3271838"/>
          <p14:tracePt t="50078" x="6415088" y="3263900"/>
          <p14:tracePt t="50086" x="6448425" y="3254375"/>
          <p14:tracePt t="50095" x="6465888" y="3246438"/>
          <p14:tracePt t="50103" x="6499225" y="3228975"/>
          <p14:tracePt t="50110" x="6524625" y="3228975"/>
          <p14:tracePt t="50118" x="6534150" y="3221038"/>
          <p14:tracePt t="50126" x="6567488" y="3203575"/>
          <p14:tracePt t="50135" x="6592888" y="3195638"/>
          <p14:tracePt t="50142" x="6610350" y="3186113"/>
          <p14:tracePt t="50150" x="6643688" y="3178175"/>
          <p14:tracePt t="50159" x="6653213" y="3170238"/>
          <p14:tracePt t="50166" x="6686550" y="3152775"/>
          <p14:tracePt t="50175" x="6711950" y="3135313"/>
          <p14:tracePt t="50182" x="6729413" y="3127375"/>
          <p14:tracePt t="50190" x="6745288" y="3109913"/>
          <p14:tracePt t="50198" x="6754813" y="3101975"/>
          <p14:tracePt t="50206" x="6762750" y="3084513"/>
          <p14:tracePt t="50214" x="6770688" y="3067050"/>
          <p14:tracePt t="50222" x="6780213" y="3051175"/>
          <p14:tracePt t="50230" x="6797675" y="3033713"/>
          <p14:tracePt t="50238" x="6797675" y="3025775"/>
          <p14:tracePt t="50246" x="6813550" y="3000375"/>
          <p14:tracePt t="50262" x="6823075" y="2982913"/>
          <p14:tracePt t="50270" x="6831013" y="2965450"/>
          <p14:tracePt t="50278" x="6838950" y="2957513"/>
          <p14:tracePt t="50286" x="6848475" y="2932113"/>
          <p14:tracePt t="50294" x="6848475" y="2922588"/>
          <p14:tracePt t="50302" x="6848475" y="2906713"/>
          <p14:tracePt t="50310" x="6848475" y="2897188"/>
          <p14:tracePt t="50318" x="6848475" y="2889250"/>
          <p14:tracePt t="50326" x="6848475" y="2863850"/>
          <p14:tracePt t="50334" x="6848475" y="2855913"/>
          <p14:tracePt t="50343" x="6848475" y="2838450"/>
          <p14:tracePt t="50350" x="6848475" y="2820988"/>
          <p14:tracePt t="50358" x="6848475" y="2805113"/>
          <p14:tracePt t="50366" x="6848475" y="2787650"/>
          <p14:tracePt t="50374" x="6848475" y="2762250"/>
          <p14:tracePt t="50382" x="6848475" y="2752725"/>
          <p14:tracePt t="50390" x="6838950" y="2744788"/>
          <p14:tracePt t="50398" x="6838950" y="2719388"/>
          <p14:tracePt t="50406" x="6823075" y="2701925"/>
          <p14:tracePt t="50414" x="6813550" y="2676525"/>
          <p14:tracePt t="50422" x="6805613" y="2660650"/>
          <p14:tracePt t="50430" x="6797675" y="2651125"/>
          <p14:tracePt t="50438" x="6780213" y="2633663"/>
          <p14:tracePt t="50446" x="6762750" y="2600325"/>
          <p14:tracePt t="50454" x="6745288" y="2582863"/>
          <p14:tracePt t="50462" x="6745288" y="2574925"/>
          <p14:tracePt t="50470" x="6729413" y="2557463"/>
          <p14:tracePt t="50478" x="6711950" y="2549525"/>
          <p14:tracePt t="50486" x="6669088" y="2516188"/>
          <p14:tracePt t="50494" x="6653213" y="2516188"/>
          <p14:tracePt t="50503" x="6643688" y="2506663"/>
          <p14:tracePt t="50510" x="6635750" y="2489200"/>
          <p14:tracePt t="50519" x="6626225" y="2489200"/>
          <p14:tracePt t="50527" x="6618288" y="2489200"/>
          <p14:tracePt t="50535" x="6600825" y="2481263"/>
          <p14:tracePt t="50543" x="6575425" y="2473325"/>
          <p14:tracePt t="50550" x="6559550" y="2473325"/>
          <p14:tracePt t="50559" x="6534150" y="2455863"/>
          <p14:tracePt t="50566" x="6524625" y="2447925"/>
          <p14:tracePt t="50575" x="6499225" y="2447925"/>
          <p14:tracePt t="50582" x="6483350" y="2447925"/>
          <p14:tracePt t="50590" x="6448425" y="2438400"/>
          <p14:tracePt t="50598" x="6423025" y="2430463"/>
          <p14:tracePt t="50607" x="6389688" y="2430463"/>
          <p14:tracePt t="50614" x="6372225" y="2413000"/>
          <p14:tracePt t="50622" x="6346825" y="2413000"/>
          <p14:tracePt t="50630" x="6329363" y="2413000"/>
          <p14:tracePt t="50638" x="6303963" y="2413000"/>
          <p14:tracePt t="50646" x="6270625" y="2413000"/>
          <p14:tracePt t="50654" x="6235700" y="2413000"/>
          <p14:tracePt t="50662" x="6194425" y="2413000"/>
          <p14:tracePt t="50671" x="6184900" y="2413000"/>
          <p14:tracePt t="50678" x="6142038" y="2413000"/>
          <p14:tracePt t="50686" x="6108700" y="2413000"/>
          <p14:tracePt t="50695" x="6075363" y="2413000"/>
          <p14:tracePt t="50703" x="6065838" y="2413000"/>
          <p14:tracePt t="50718" x="6057900" y="2413000"/>
          <p14:tracePt t="50726" x="6040438" y="2413000"/>
          <p14:tracePt t="50734" x="6024563" y="2413000"/>
          <p14:tracePt t="50743" x="6007100" y="2413000"/>
          <p14:tracePt t="50758" x="5972175" y="2413000"/>
          <p14:tracePt t="50774" x="5956300" y="2413000"/>
          <p14:tracePt t="50782" x="5930900" y="2422525"/>
          <p14:tracePt t="50798" x="5905500" y="2430463"/>
          <p14:tracePt t="50806" x="5888038" y="2447925"/>
          <p14:tracePt t="50831" x="5862638" y="2455863"/>
          <p14:tracePt t="50838" x="5862638" y="2463800"/>
          <p14:tracePt t="50846" x="5853113" y="2473325"/>
          <p14:tracePt t="50854" x="5827713" y="2489200"/>
          <p14:tracePt t="50863" x="5827713" y="2498725"/>
          <p14:tracePt t="50870" x="5819775" y="2506663"/>
          <p14:tracePt t="50878" x="5811838" y="2516188"/>
          <p14:tracePt t="50886" x="5794375" y="2541588"/>
          <p14:tracePt t="50894" x="5776913" y="2557463"/>
          <p14:tracePt t="50910" x="5768975" y="2566988"/>
          <p14:tracePt t="50918" x="5751513" y="2592388"/>
          <p14:tracePt t="50935" x="5735638" y="2625725"/>
          <p14:tracePt t="50942" x="5718175" y="2633663"/>
          <p14:tracePt t="50958" x="5708650" y="2651125"/>
          <p14:tracePt t="50974" x="5700713" y="2676525"/>
          <p14:tracePt t="50990" x="5700713" y="2693988"/>
          <p14:tracePt t="50998" x="5683250" y="2701925"/>
          <p14:tracePt t="51014" x="5683250" y="2711450"/>
          <p14:tracePt t="51022" x="5683250" y="2727325"/>
          <p14:tracePt t="51042" x="5683250" y="2744788"/>
          <p14:tracePt t="51046" x="5683250" y="2762250"/>
          <p14:tracePt t="51054" x="5683250" y="2770188"/>
          <p14:tracePt t="51062" x="5683250" y="2795588"/>
          <p14:tracePt t="51078" x="5683250" y="2805113"/>
          <p14:tracePt t="51086" x="5683250" y="2813050"/>
          <p14:tracePt t="51094" x="5683250" y="2820988"/>
          <p14:tracePt t="51103" x="5683250" y="2830513"/>
          <p14:tracePt t="51110" x="5683250" y="2838450"/>
          <p14:tracePt t="51126" x="5683250" y="2855913"/>
          <p14:tracePt t="51134" x="5683250" y="2871788"/>
          <p14:tracePt t="51158" x="5683250" y="2881313"/>
          <p14:tracePt t="51166" x="5700713" y="2881313"/>
          <p14:tracePt t="51175" x="5708650" y="2881313"/>
          <p14:tracePt t="51191" x="5735638" y="2881313"/>
          <p14:tracePt t="51199" x="5743575" y="2897188"/>
          <p14:tracePt t="51230" x="5751513" y="2897188"/>
          <p14:tracePt t="51246" x="5768975" y="2897188"/>
          <p14:tracePt t="51279" x="5776913" y="2897188"/>
          <p14:tracePt t="51286" x="5786438" y="2897188"/>
          <p14:tracePt t="51294" x="5802313" y="2897188"/>
          <p14:tracePt t="51302" x="5811838" y="2906713"/>
          <p14:tracePt t="51310" x="5827713" y="2906713"/>
          <p14:tracePt t="51318" x="5845175" y="2906713"/>
          <p14:tracePt t="51326" x="5880100" y="2914650"/>
          <p14:tracePt t="51334" x="5888038" y="2914650"/>
          <p14:tracePt t="51342" x="5905500" y="2914650"/>
          <p14:tracePt t="51351" x="5930900" y="2922588"/>
          <p14:tracePt t="51358" x="5946775" y="2932113"/>
          <p14:tracePt t="51366" x="5956300" y="2940050"/>
          <p14:tracePt t="51374" x="5964238" y="2940050"/>
          <p14:tracePt t="51382" x="5981700" y="2940050"/>
          <p14:tracePt t="51391" x="6015038" y="2949575"/>
          <p14:tracePt t="51399" x="6032500" y="2949575"/>
          <p14:tracePt t="51406" x="6065838" y="2957513"/>
          <p14:tracePt t="51415" x="6075363" y="2957513"/>
          <p14:tracePt t="51422" x="6108700" y="2974975"/>
          <p14:tracePt t="51431" x="6134100" y="2982913"/>
          <p14:tracePt t="51438" x="6151563" y="2982913"/>
          <p14:tracePt t="51446" x="6159500" y="2990850"/>
          <p14:tracePt t="51454" x="6176963" y="2990850"/>
          <p14:tracePt t="51462" x="6194425" y="2990850"/>
          <p14:tracePt t="51470" x="6219825" y="2990850"/>
          <p14:tracePt t="51479" x="6245225" y="2990850"/>
          <p14:tracePt t="51486" x="6261100" y="2990850"/>
          <p14:tracePt t="51495" x="6278563" y="2990850"/>
          <p14:tracePt t="51502" x="6303963" y="2990850"/>
          <p14:tracePt t="51510" x="6329363" y="2990850"/>
          <p14:tracePt t="51518" x="6354763" y="2990850"/>
          <p14:tracePt t="51526" x="6397625" y="2990850"/>
          <p14:tracePt t="51534" x="6415088" y="2990850"/>
          <p14:tracePt t="51543" x="6423025" y="2990850"/>
          <p14:tracePt t="51550" x="6440488" y="2990850"/>
          <p14:tracePt t="51559" x="6448425" y="2990850"/>
          <p14:tracePt t="51582" x="6465888" y="2990850"/>
          <p14:tracePt t="51590" x="6473825" y="2990850"/>
          <p14:tracePt t="51606" x="6499225" y="2990850"/>
          <p14:tracePt t="51622" x="6508750" y="2990850"/>
          <p14:tracePt t="51647" x="6516688" y="2990850"/>
          <p14:tracePt t="51671" x="6524625" y="2990850"/>
          <p14:tracePt t="51686" x="6542088" y="2990850"/>
          <p14:tracePt t="51694" x="6567488" y="2990850"/>
          <p14:tracePt t="51702" x="6584950" y="2990850"/>
          <p14:tracePt t="51710" x="6618288" y="2990850"/>
          <p14:tracePt t="51719" x="6653213" y="2990850"/>
          <p14:tracePt t="51726" x="6694488" y="3016250"/>
          <p14:tracePt t="51734" x="6729413" y="3016250"/>
          <p14:tracePt t="51742" x="6737350" y="3016250"/>
          <p14:tracePt t="51750" x="6762750" y="3016250"/>
          <p14:tracePt t="51758" x="6780213" y="3016250"/>
          <p14:tracePt t="51774" x="6797675" y="3016250"/>
          <p14:tracePt t="51790" x="6813550" y="3016250"/>
          <p14:tracePt t="51806" x="6823075" y="3008313"/>
          <p14:tracePt t="51814" x="6831013" y="3008313"/>
          <p14:tracePt t="51822" x="6838950" y="3008313"/>
          <p14:tracePt t="51830" x="6838950" y="3000375"/>
          <p14:tracePt t="51838" x="6848475" y="3000375"/>
          <p14:tracePt t="51846" x="6864350" y="2990850"/>
          <p14:tracePt t="51854" x="6873875" y="2982913"/>
          <p14:tracePt t="51862" x="6873875" y="2974975"/>
          <p14:tracePt t="51871" x="6889750" y="2965450"/>
          <p14:tracePt t="51886" x="6889750" y="2957513"/>
          <p14:tracePt t="51894" x="6889750" y="2940050"/>
          <p14:tracePt t="51902" x="6889750" y="2932113"/>
          <p14:tracePt t="51910" x="6889750" y="2922588"/>
          <p14:tracePt t="51918" x="6889750" y="2914650"/>
          <p14:tracePt t="51926" x="6889750" y="2889250"/>
          <p14:tracePt t="51934" x="6889750" y="2881313"/>
          <p14:tracePt t="51950" x="6889750" y="2855913"/>
          <p14:tracePt t="51958" x="6873875" y="2838450"/>
          <p14:tracePt t="51966" x="6864350" y="2838450"/>
          <p14:tracePt t="51974" x="6864350" y="2820988"/>
          <p14:tracePt t="51982" x="6856413" y="2805113"/>
          <p14:tracePt t="51990" x="6831013" y="2778125"/>
          <p14:tracePt t="51999" x="6823075" y="2778125"/>
          <p14:tracePt t="52006" x="6823075" y="2770188"/>
          <p14:tracePt t="52014" x="6813550" y="2762250"/>
          <p14:tracePt t="52030" x="6805613" y="2762250"/>
          <p14:tracePt t="52047" x="6805613" y="2744788"/>
          <p14:tracePt t="52062" x="6805613" y="2727325"/>
          <p14:tracePt t="52079" x="6805613" y="2711450"/>
          <p14:tracePt t="52086" x="6797675" y="2701925"/>
          <p14:tracePt t="52094" x="6788150" y="2676525"/>
          <p14:tracePt t="52102" x="6770688" y="2660650"/>
          <p14:tracePt t="52110" x="6754813" y="2643188"/>
          <p14:tracePt t="52118" x="6719888" y="2625725"/>
          <p14:tracePt t="52126" x="6711950" y="2625725"/>
          <p14:tracePt t="52134" x="6686550" y="2608263"/>
          <p14:tracePt t="52142" x="6669088" y="2592388"/>
          <p14:tracePt t="52150" x="6653213" y="2582863"/>
          <p14:tracePt t="52158" x="6643688" y="2574925"/>
          <p14:tracePt t="52166" x="6610350" y="2566988"/>
          <p14:tracePt t="52174" x="6584950" y="2557463"/>
          <p14:tracePt t="52182" x="6550025" y="2549525"/>
          <p14:tracePt t="52190" x="6508750" y="2524125"/>
          <p14:tracePt t="52198" x="6473825" y="2524125"/>
          <p14:tracePt t="52206" x="6423025" y="2506663"/>
          <p14:tracePt t="52214" x="6380163" y="2506663"/>
          <p14:tracePt t="52222" x="6311900" y="2498725"/>
          <p14:tracePt t="52230" x="6261100" y="2498725"/>
          <p14:tracePt t="52238" x="6227763" y="2481263"/>
          <p14:tracePt t="52247" x="6210300" y="2481263"/>
          <p14:tracePt t="52254" x="6184900" y="2481263"/>
          <p14:tracePt t="52262" x="6167438" y="2473325"/>
          <p14:tracePt t="52278" x="6142038" y="2473325"/>
          <p14:tracePt t="52286" x="6134100" y="2473325"/>
          <p14:tracePt t="52294" x="6108700" y="2473325"/>
          <p14:tracePt t="52303" x="6083300" y="2473325"/>
          <p14:tracePt t="52310" x="6075363" y="2473325"/>
          <p14:tracePt t="52318" x="6057900" y="2473325"/>
          <p14:tracePt t="52326" x="6024563" y="2473325"/>
          <p14:tracePt t="52334" x="5997575" y="2473325"/>
          <p14:tracePt t="52343" x="5981700" y="2473325"/>
          <p14:tracePt t="52351" x="5956300" y="2473325"/>
          <p14:tracePt t="52358" x="5946775" y="2473325"/>
          <p14:tracePt t="52366" x="5930900" y="2473325"/>
          <p14:tracePt t="52374" x="5913438" y="2473325"/>
          <p14:tracePt t="52390" x="5888038" y="2481263"/>
          <p14:tracePt t="52399" x="5880100" y="2489200"/>
          <p14:tracePt t="52406" x="5862638" y="2489200"/>
          <p14:tracePt t="52414" x="5845175" y="2506663"/>
          <p14:tracePt t="52422" x="5837238" y="2516188"/>
          <p14:tracePt t="52430" x="5819775" y="2524125"/>
          <p14:tracePt t="52438" x="5811838" y="2532063"/>
          <p14:tracePt t="52446" x="5802313" y="2532063"/>
          <p14:tracePt t="52454" x="5786438" y="2541588"/>
          <p14:tracePt t="52462" x="5776913" y="2549525"/>
          <p14:tracePt t="52470" x="5768975" y="2557463"/>
          <p14:tracePt t="52478" x="5735638" y="2582863"/>
          <p14:tracePt t="52486" x="5708650" y="2582863"/>
          <p14:tracePt t="52494" x="5700713" y="2592388"/>
          <p14:tracePt t="52503" x="5692775" y="2600325"/>
          <p14:tracePt t="52510" x="5667375" y="2617788"/>
          <p14:tracePt t="52518" x="5657850" y="2625725"/>
          <p14:tracePt t="52526" x="5649913" y="2625725"/>
          <p14:tracePt t="52534" x="5641975" y="2633663"/>
          <p14:tracePt t="52542" x="5624513" y="2651125"/>
          <p14:tracePt t="52558" x="5607050" y="2668588"/>
          <p14:tracePt t="52575" x="5599113" y="2676525"/>
          <p14:tracePt t="52583" x="5599113" y="2686050"/>
          <p14:tracePt t="52590" x="5599113" y="2693988"/>
          <p14:tracePt t="52598" x="5591175" y="2711450"/>
          <p14:tracePt t="52606" x="5591175" y="2727325"/>
          <p14:tracePt t="52622" x="5581650" y="2744788"/>
          <p14:tracePt t="52630" x="5581650" y="2752725"/>
          <p14:tracePt t="52639" x="5581650" y="2762250"/>
          <p14:tracePt t="52646" x="5581650" y="2778125"/>
          <p14:tracePt t="52662" x="5581650" y="2787650"/>
          <p14:tracePt t="52670" x="5581650" y="2805113"/>
          <p14:tracePt t="52678" x="5581650" y="2813050"/>
          <p14:tracePt t="52686" x="5581650" y="2820988"/>
          <p14:tracePt t="52694" x="5581650" y="2830513"/>
          <p14:tracePt t="52703" x="5581650" y="2838450"/>
          <p14:tracePt t="52710" x="5581650" y="2846388"/>
          <p14:tracePt t="52726" x="5581650" y="2855913"/>
          <p14:tracePt t="52743" x="5581650" y="2871788"/>
          <p14:tracePt t="52750" x="5599113" y="2889250"/>
          <p14:tracePt t="52766" x="5616575" y="2889250"/>
          <p14:tracePt t="52790" x="5616575" y="2897188"/>
          <p14:tracePt t="52814" x="5624513" y="2897188"/>
          <p14:tracePt t="52822" x="5641975" y="2906713"/>
          <p14:tracePt t="52830" x="5649913" y="2914650"/>
          <p14:tracePt t="52838" x="5657850" y="2914650"/>
          <p14:tracePt t="52854" x="5667375" y="2914650"/>
          <p14:tracePt t="52871" x="5675313" y="2914650"/>
          <p14:tracePt t="52878" x="5692775" y="2914650"/>
          <p14:tracePt t="52886" x="5708650" y="2922588"/>
          <p14:tracePt t="52894" x="5726113" y="2922588"/>
          <p14:tracePt t="52902" x="5743575" y="2932113"/>
          <p14:tracePt t="52910" x="5776913" y="2949575"/>
          <p14:tracePt t="52918" x="5802313" y="2957513"/>
          <p14:tracePt t="52926" x="5827713" y="2957513"/>
          <p14:tracePt t="52934" x="5845175" y="2965450"/>
          <p14:tracePt t="52942" x="5853113" y="2974975"/>
          <p14:tracePt t="52950" x="5880100" y="2974975"/>
          <p14:tracePt t="52958" x="5895975" y="2974975"/>
          <p14:tracePt t="52966" x="5905500" y="2982913"/>
          <p14:tracePt t="52974" x="5921375" y="2982913"/>
          <p14:tracePt t="52982" x="5964238" y="2982913"/>
          <p14:tracePt t="52990" x="5981700" y="2982913"/>
          <p14:tracePt t="52998" x="6007100" y="2982913"/>
          <p14:tracePt t="53006" x="6049963" y="2982913"/>
          <p14:tracePt t="53022" x="6083300" y="2982913"/>
          <p14:tracePt t="53030" x="6091238" y="2982913"/>
          <p14:tracePt t="53051" x="6108700" y="2982913"/>
          <p14:tracePt t="53054" x="6116638" y="2982913"/>
          <p14:tracePt t="53071" x="6126163" y="2974975"/>
          <p14:tracePt t="53086" x="6151563" y="2965450"/>
          <p14:tracePt t="53103" x="6159500" y="2965450"/>
          <p14:tracePt t="53110" x="6176963" y="2957513"/>
          <p14:tracePt t="53118" x="6184900" y="2957513"/>
          <p14:tracePt t="53126" x="6202363" y="2949575"/>
          <p14:tracePt t="53134" x="6210300" y="2949575"/>
          <p14:tracePt t="53142" x="6219825" y="2949575"/>
          <p14:tracePt t="53150" x="6235700" y="2940050"/>
          <p14:tracePt t="53158" x="6245225" y="2940050"/>
          <p14:tracePt t="53166" x="6253163" y="2940050"/>
          <p14:tracePt t="53174" x="6261100" y="2940050"/>
          <p14:tracePt t="53182" x="6278563" y="2922588"/>
          <p14:tracePt t="53191" x="6286500" y="2922588"/>
          <p14:tracePt t="53198" x="6296025" y="2922588"/>
          <p14:tracePt t="53206" x="6311900" y="2922588"/>
          <p14:tracePt t="53214" x="6321425" y="2922588"/>
          <p14:tracePt t="53222" x="6329363" y="2922588"/>
          <p14:tracePt t="53230" x="6346825" y="2922588"/>
          <p14:tracePt t="53238" x="6364288" y="2922588"/>
          <p14:tracePt t="53246" x="6380163" y="2922588"/>
          <p14:tracePt t="53254" x="6397625" y="2914650"/>
          <p14:tracePt t="53262" x="6415088" y="2906713"/>
          <p14:tracePt t="53278" x="6430963" y="2906713"/>
          <p14:tracePt t="53286" x="6448425" y="2889250"/>
          <p14:tracePt t="53302" x="6456363" y="2881313"/>
          <p14:tracePt t="53310" x="6465888" y="2881313"/>
          <p14:tracePt t="53326" x="6473825" y="2855913"/>
          <p14:tracePt t="53343" x="6473825" y="2846388"/>
          <p14:tracePt t="53358" x="6491288" y="2813050"/>
          <p14:tracePt t="53382" x="6491288" y="2795588"/>
          <p14:tracePt t="53390" x="6491288" y="2778125"/>
          <p14:tracePt t="53406" x="6491288" y="2762250"/>
          <p14:tracePt t="53414" x="6491288" y="2752725"/>
          <p14:tracePt t="53422" x="6491288" y="2744788"/>
          <p14:tracePt t="53430" x="6491288" y="2719388"/>
          <p14:tracePt t="53447" x="6491288" y="2711450"/>
          <p14:tracePt t="53454" x="6491288" y="2693988"/>
          <p14:tracePt t="53462" x="6491288" y="2676525"/>
          <p14:tracePt t="53470" x="6491288" y="2660650"/>
          <p14:tracePt t="53486" x="6491288" y="2643188"/>
          <p14:tracePt t="53494" x="6491288" y="2608263"/>
          <p14:tracePt t="53502" x="6473825" y="2600325"/>
          <p14:tracePt t="53511" x="6456363" y="2582863"/>
          <p14:tracePt t="53518" x="6448425" y="2574925"/>
          <p14:tracePt t="53526" x="6430963" y="2566988"/>
          <p14:tracePt t="53534" x="6423025" y="2566988"/>
          <p14:tracePt t="53551" x="6397625" y="2541588"/>
          <p14:tracePt t="53558" x="6380163" y="2532063"/>
          <p14:tracePt t="53566" x="6321425" y="2516188"/>
          <p14:tracePt t="53574" x="6286500" y="2498725"/>
          <p14:tracePt t="53582" x="6227763" y="2489200"/>
          <p14:tracePt t="53590" x="6142038" y="2473325"/>
          <p14:tracePt t="53598" x="6100763" y="2473325"/>
          <p14:tracePt t="53606" x="6024563" y="2463800"/>
          <p14:tracePt t="53614" x="5964238" y="2447925"/>
          <p14:tracePt t="53622" x="5880100" y="2447925"/>
          <p14:tracePt t="53630" x="5776913" y="2447925"/>
          <p14:tracePt t="53638" x="5667375" y="2430463"/>
          <p14:tracePt t="53646" x="5581650" y="2430463"/>
          <p14:tracePt t="53655" x="5497513" y="2430463"/>
          <p14:tracePt t="53662" x="5411788" y="2430463"/>
          <p14:tracePt t="53671" x="5386388" y="2430463"/>
          <p14:tracePt t="53679" x="5360988" y="2430463"/>
          <p14:tracePt t="53686" x="5335588" y="2438400"/>
          <p14:tracePt t="53694" x="5318125" y="2447925"/>
          <p14:tracePt t="53702" x="5302250" y="2455863"/>
          <p14:tracePt t="53710" x="5292725" y="2463800"/>
          <p14:tracePt t="53718" x="5292725" y="2473325"/>
          <p14:tracePt t="53726" x="5284788" y="2481263"/>
          <p14:tracePt t="53734" x="5276850" y="2516188"/>
          <p14:tracePt t="53742" x="5267325" y="2524125"/>
          <p14:tracePt t="53751" x="5259388" y="2557463"/>
          <p14:tracePt t="53758" x="5241925" y="2592388"/>
          <p14:tracePt t="53767" x="5241925" y="2600325"/>
          <p14:tracePt t="53774" x="5233988" y="2625725"/>
          <p14:tracePt t="53782" x="5233988" y="2643188"/>
          <p14:tracePt t="53791" x="5216525" y="2668588"/>
          <p14:tracePt t="53798" x="5216525" y="2676525"/>
          <p14:tracePt t="53806" x="5216525" y="2686050"/>
          <p14:tracePt t="53814" x="5216525" y="2701925"/>
          <p14:tracePt t="53830" x="5216525" y="2711450"/>
          <p14:tracePt t="53838" x="5208588" y="2727325"/>
          <p14:tracePt t="53846" x="5199063" y="2727325"/>
          <p14:tracePt t="53855" x="5191125" y="2736850"/>
          <p14:tracePt t="53870" x="5191125" y="2744788"/>
          <p14:tracePt t="53879" x="5183188" y="2744788"/>
          <p14:tracePt t="53935" x="5173663" y="2744788"/>
          <p14:tracePt t="53966" x="5157788" y="2744788"/>
          <p14:tracePt t="53974" x="5148263" y="2744788"/>
          <p14:tracePt t="53982" x="5140325" y="2744788"/>
          <p14:tracePt t="53991" x="5106988" y="2744788"/>
          <p14:tracePt t="53999" x="5064125" y="2727325"/>
          <p14:tracePt t="54006" x="5029200" y="2711450"/>
          <p14:tracePt t="54014" x="4962525" y="2686050"/>
          <p14:tracePt t="54022" x="4919663" y="2660650"/>
          <p14:tracePt t="54030" x="4868863" y="2633663"/>
          <p14:tracePt t="54038" x="4859338" y="2625725"/>
          <p14:tracePt t="54046" x="4833938" y="2608263"/>
          <p14:tracePt t="54057" x="4783138" y="2600325"/>
          <p14:tracePt t="54062" x="4757738" y="2592388"/>
          <p14:tracePt t="54078" x="4724400" y="2592388"/>
          <p14:tracePt t="54086" x="4714875" y="2582863"/>
          <p14:tracePt t="54094" x="4689475" y="2582863"/>
          <p14:tracePt t="54103" x="4673600" y="2574925"/>
          <p14:tracePt t="54110" x="4656138" y="2574925"/>
          <p14:tracePt t="54118" x="4630738" y="2557463"/>
          <p14:tracePt t="54126" x="4613275" y="2557463"/>
          <p14:tracePt t="54134" x="4579938" y="2557463"/>
          <p14:tracePt t="54142" x="4554538" y="2549525"/>
          <p14:tracePt t="54150" x="4519613" y="2549525"/>
          <p14:tracePt t="54158" x="4486275" y="2549525"/>
          <p14:tracePt t="54166" x="4435475" y="2541588"/>
          <p14:tracePt t="54175" x="4400550" y="2541588"/>
          <p14:tracePt t="54182" x="4349750" y="2541588"/>
          <p14:tracePt t="54190" x="4298950" y="2541588"/>
          <p14:tracePt t="54198" x="4273550" y="2541588"/>
          <p14:tracePt t="54206" x="4230688" y="2541588"/>
          <p14:tracePt t="54214" x="4214813" y="2541588"/>
          <p14:tracePt t="54222" x="4187825" y="2541588"/>
          <p14:tracePt t="54238" x="4179888" y="2541588"/>
          <p14:tracePt t="54246" x="4171950" y="2541588"/>
          <p14:tracePt t="54263" x="4171950" y="2557463"/>
          <p14:tracePt t="54270" x="4162425" y="2566988"/>
          <p14:tracePt t="54278" x="4162425" y="2582863"/>
          <p14:tracePt t="54286" x="4162425" y="2608263"/>
          <p14:tracePt t="54303" x="4162425" y="2625725"/>
          <p14:tracePt t="54310" x="4162425" y="2660650"/>
          <p14:tracePt t="54318" x="4162425" y="2676525"/>
          <p14:tracePt t="54326" x="4162425" y="2693988"/>
          <p14:tracePt t="54334" x="4162425" y="2711450"/>
          <p14:tracePt t="54342" x="4171950" y="2727325"/>
          <p14:tracePt t="54350" x="4197350" y="2744788"/>
          <p14:tracePt t="54358" x="4205288" y="2770188"/>
          <p14:tracePt t="54366" x="4230688" y="2787650"/>
          <p14:tracePt t="54374" x="4248150" y="2805113"/>
          <p14:tracePt t="54382" x="4281488" y="2830513"/>
          <p14:tracePt t="54390" x="4298950" y="2838450"/>
          <p14:tracePt t="54398" x="4316413" y="2846388"/>
          <p14:tracePt t="54406" x="4316413" y="2855913"/>
          <p14:tracePt t="54414" x="4341813" y="2863850"/>
          <p14:tracePt t="54422" x="4367213" y="2889250"/>
          <p14:tracePt t="54430" x="4400550" y="2906713"/>
          <p14:tracePt t="54438" x="4425950" y="2922588"/>
          <p14:tracePt t="54446" x="4435475" y="2932113"/>
          <p14:tracePt t="54454" x="4468813" y="2940050"/>
          <p14:tracePt t="54462" x="4503738" y="2949575"/>
          <p14:tracePt t="54470" x="4519613" y="2957513"/>
          <p14:tracePt t="54478" x="4554538" y="2965450"/>
          <p14:tracePt t="54486" x="4562475" y="2974975"/>
          <p14:tracePt t="54494" x="4613275" y="3000375"/>
          <p14:tracePt t="54502" x="4630738" y="3008313"/>
          <p14:tracePt t="54511" x="4664075" y="3016250"/>
          <p14:tracePt t="54518" x="4714875" y="3051175"/>
          <p14:tracePt t="54526" x="4740275" y="3059113"/>
          <p14:tracePt t="54534" x="4757738" y="3059113"/>
          <p14:tracePt t="54542" x="4775200" y="3059113"/>
          <p14:tracePt t="54550" x="4808538" y="3067050"/>
          <p14:tracePt t="54558" x="4833938" y="3067050"/>
          <p14:tracePt t="54566" x="4851400" y="3067050"/>
          <p14:tracePt t="54574" x="4884738" y="3084513"/>
          <p14:tracePt t="54582" x="4927600" y="3084513"/>
          <p14:tracePt t="54590" x="4987925" y="3101975"/>
          <p14:tracePt t="54598" x="5064125" y="3101975"/>
          <p14:tracePt t="54606" x="5122863" y="3101975"/>
          <p14:tracePt t="54614" x="5165725" y="3101975"/>
          <p14:tracePt t="54622" x="5199063" y="3101975"/>
          <p14:tracePt t="54630" x="5216525" y="3101975"/>
          <p14:tracePt t="54638" x="5259388" y="3101975"/>
          <p14:tracePt t="54646" x="5284788" y="3101975"/>
          <p14:tracePt t="54654" x="5292725" y="3101975"/>
          <p14:tracePt t="54662" x="5310188" y="3101975"/>
          <p14:tracePt t="54670" x="5335588" y="3101975"/>
          <p14:tracePt t="54686" x="5353050" y="3094038"/>
          <p14:tracePt t="54695" x="5360988" y="3094038"/>
          <p14:tracePt t="54703" x="5368925" y="3084513"/>
          <p14:tracePt t="54711" x="5394325" y="3067050"/>
          <p14:tracePt t="54718" x="5421313" y="3059113"/>
          <p14:tracePt t="54726" x="5446713" y="3041650"/>
          <p14:tracePt t="54734" x="5480050" y="3025775"/>
          <p14:tracePt t="54742" x="5497513" y="3008313"/>
          <p14:tracePt t="54750" x="5522913" y="2982913"/>
          <p14:tracePt t="54758" x="5530850" y="2965450"/>
          <p14:tracePt t="54766" x="5548313" y="2949575"/>
          <p14:tracePt t="54774" x="5556250" y="2940050"/>
          <p14:tracePt t="54782" x="5565775" y="2897188"/>
          <p14:tracePt t="54790" x="5573713" y="2889250"/>
          <p14:tracePt t="54798" x="5581650" y="2855913"/>
          <p14:tracePt t="54806" x="5599113" y="2838450"/>
          <p14:tracePt t="54814" x="5607050" y="2820988"/>
          <p14:tracePt t="54822" x="5616575" y="2805113"/>
          <p14:tracePt t="54830" x="5624513" y="2778125"/>
          <p14:tracePt t="54846" x="5624513" y="2752725"/>
          <p14:tracePt t="54862" x="5624513" y="2719388"/>
          <p14:tracePt t="54870" x="5616575" y="2711450"/>
          <p14:tracePt t="54878" x="5581650" y="2668588"/>
          <p14:tracePt t="54886" x="5556250" y="2651125"/>
          <p14:tracePt t="54894" x="5522913" y="2625725"/>
          <p14:tracePt t="54902" x="5497513" y="2617788"/>
          <p14:tracePt t="54910" x="5454650" y="2600325"/>
          <p14:tracePt t="54918" x="5437188" y="2582863"/>
          <p14:tracePt t="54926" x="5403850" y="2566988"/>
          <p14:tracePt t="54934" x="5386388" y="2549525"/>
          <p14:tracePt t="54942" x="5368925" y="2532063"/>
          <p14:tracePt t="54950" x="5318125" y="2524125"/>
          <p14:tracePt t="54958" x="5284788" y="2506663"/>
          <p14:tracePt t="54966" x="5249863" y="2498725"/>
          <p14:tracePt t="54974" x="5208588" y="2489200"/>
          <p14:tracePt t="54982" x="5157788" y="2455863"/>
          <p14:tracePt t="54990" x="5148263" y="2455863"/>
          <p14:tracePt t="54998" x="5114925" y="2455863"/>
          <p14:tracePt t="55006" x="5106988" y="2455863"/>
          <p14:tracePt t="55022" x="5089525" y="2455863"/>
          <p14:tracePt t="55030" x="5080000" y="2455863"/>
          <p14:tracePt t="55038" x="5054600" y="2455863"/>
          <p14:tracePt t="55047" x="4995863" y="2438400"/>
          <p14:tracePt t="55055" x="4953000" y="2438400"/>
          <p14:tracePt t="55063" x="4851400" y="2405063"/>
          <p14:tracePt t="55070" x="4791075" y="2405063"/>
          <p14:tracePt t="55078" x="4706938" y="2405063"/>
          <p14:tracePt t="55086" x="4638675" y="2405063"/>
          <p14:tracePt t="55094" x="4579938" y="2405063"/>
          <p14:tracePt t="55102" x="4519613" y="2405063"/>
          <p14:tracePt t="55110" x="4476750" y="2405063"/>
          <p14:tracePt t="55118" x="4451350" y="2405063"/>
          <p14:tracePt t="55126" x="4410075" y="2422525"/>
          <p14:tracePt t="55134" x="4384675" y="2422525"/>
          <p14:tracePt t="55142" x="4375150" y="2430463"/>
          <p14:tracePt t="55150" x="4341813" y="2447925"/>
          <p14:tracePt t="55158" x="4324350" y="2455863"/>
          <p14:tracePt t="55166" x="4306888" y="2463800"/>
          <p14:tracePt t="55174" x="4298950" y="2473325"/>
          <p14:tracePt t="55182" x="4273550" y="2489200"/>
          <p14:tracePt t="55190" x="4256088" y="2506663"/>
          <p14:tracePt t="55198" x="4230688" y="2506663"/>
          <p14:tracePt t="55206" x="4214813" y="2524125"/>
          <p14:tracePt t="55214" x="4214813" y="2532063"/>
          <p14:tracePt t="55222" x="4197350" y="2541588"/>
          <p14:tracePt t="55230" x="4187825" y="2549525"/>
          <p14:tracePt t="55238" x="4171950" y="2566988"/>
          <p14:tracePt t="55254" x="4154488" y="2582863"/>
          <p14:tracePt t="55262" x="4146550" y="2592388"/>
          <p14:tracePt t="55270" x="4146550" y="2600325"/>
          <p14:tracePt t="55278" x="4137025" y="2608263"/>
          <p14:tracePt t="55286" x="4137025" y="2625725"/>
          <p14:tracePt t="55302" x="4129088" y="2643188"/>
          <p14:tracePt t="55310" x="4111625" y="2660650"/>
          <p14:tracePt t="55318" x="4103688" y="2668588"/>
          <p14:tracePt t="55326" x="4103688" y="2676525"/>
          <p14:tracePt t="55334" x="4095750" y="2701925"/>
          <p14:tracePt t="55350" x="4095750" y="2727325"/>
          <p14:tracePt t="55358" x="4095750" y="2736850"/>
          <p14:tracePt t="55366" x="4086225" y="2762250"/>
          <p14:tracePt t="55374" x="4086225" y="2770188"/>
          <p14:tracePt t="55382" x="4086225" y="2778125"/>
          <p14:tracePt t="55390" x="4086225" y="2795588"/>
          <p14:tracePt t="55398" x="4086225" y="2805113"/>
          <p14:tracePt t="55406" x="4086225" y="2830513"/>
          <p14:tracePt t="55415" x="4086225" y="2838450"/>
          <p14:tracePt t="55422" x="4095750" y="2855913"/>
          <p14:tracePt t="55430" x="4111625" y="2863850"/>
          <p14:tracePt t="55438" x="4111625" y="2871788"/>
          <p14:tracePt t="55454" x="4121150" y="2889250"/>
          <p14:tracePt t="55462" x="4129088" y="2889250"/>
          <p14:tracePt t="55470" x="4146550" y="2897188"/>
          <p14:tracePt t="55478" x="4154488" y="2914650"/>
          <p14:tracePt t="55486" x="4171950" y="2932113"/>
          <p14:tracePt t="55494" x="4197350" y="2940050"/>
          <p14:tracePt t="55510" x="4230688" y="2957513"/>
          <p14:tracePt t="55518" x="4265613" y="2957513"/>
          <p14:tracePt t="55526" x="4316413" y="2974975"/>
          <p14:tracePt t="55534" x="4359275" y="2974975"/>
          <p14:tracePt t="55542" x="4410075" y="2990850"/>
          <p14:tracePt t="55550" x="4468813" y="3008313"/>
          <p14:tracePt t="55558" x="4486275" y="3008313"/>
          <p14:tracePt t="55566" x="4503738" y="3008313"/>
          <p14:tracePt t="55574" x="4537075" y="3016250"/>
          <p14:tracePt t="55582" x="4570413" y="3016250"/>
          <p14:tracePt t="55590" x="4587875" y="3016250"/>
          <p14:tracePt t="55598" x="4613275" y="3016250"/>
          <p14:tracePt t="55606" x="4646613" y="3016250"/>
          <p14:tracePt t="55614" x="4673600" y="3033713"/>
          <p14:tracePt t="55622" x="4724400" y="3041650"/>
          <p14:tracePt t="55630" x="4749800" y="3041650"/>
          <p14:tracePt t="55638" x="4818063" y="3051175"/>
          <p14:tracePt t="55646" x="4876800" y="3051175"/>
          <p14:tracePt t="55654" x="4935538" y="3059113"/>
          <p14:tracePt t="55662" x="4995863" y="3084513"/>
          <p14:tracePt t="55670" x="5064125" y="3084513"/>
          <p14:tracePt t="55678" x="5122863" y="3084513"/>
          <p14:tracePt t="55686" x="5157788" y="3084513"/>
          <p14:tracePt t="55694" x="5183188" y="3084513"/>
          <p14:tracePt t="55702" x="5208588" y="3084513"/>
          <p14:tracePt t="55710" x="5216525" y="3084513"/>
          <p14:tracePt t="55718" x="5224463" y="3084513"/>
          <p14:tracePt t="55726" x="5233988" y="3084513"/>
          <p14:tracePt t="55775" x="5241925" y="3084513"/>
          <p14:tracePt t="55799" x="5276850" y="3084513"/>
          <p14:tracePt t="55806" x="5276850" y="3076575"/>
          <p14:tracePt t="55822" x="5302250" y="3067050"/>
          <p14:tracePt t="55830" x="5318125" y="3067050"/>
          <p14:tracePt t="55838" x="5327650" y="3059113"/>
          <p14:tracePt t="55846" x="5343525" y="3051175"/>
          <p14:tracePt t="55862" x="5360988" y="3041650"/>
          <p14:tracePt t="55894" x="5368925" y="3041650"/>
          <p14:tracePt t="55902" x="5378450" y="3041650"/>
          <p14:tracePt t="55919" x="5386388" y="3033713"/>
          <p14:tracePt t="56591" x="5386388" y="3025775"/>
          <p14:tracePt t="56598" x="5386388" y="3016250"/>
          <p14:tracePt t="56606" x="5378450" y="3008313"/>
          <p14:tracePt t="56614" x="5368925" y="3000375"/>
          <p14:tracePt t="56630" x="5353050" y="3000375"/>
          <p14:tracePt t="56638" x="5335588" y="3000375"/>
          <p14:tracePt t="56646" x="5327650" y="2982913"/>
          <p14:tracePt t="56662" x="5310188" y="2974975"/>
          <p14:tracePt t="56670" x="5292725" y="2949575"/>
          <p14:tracePt t="56678" x="5276850" y="2940050"/>
          <p14:tracePt t="56686" x="5267325" y="2932113"/>
          <p14:tracePt t="56694" x="5241925" y="2914650"/>
          <p14:tracePt t="56702" x="5216525" y="2897188"/>
          <p14:tracePt t="56710" x="5191125" y="2889250"/>
          <p14:tracePt t="56718" x="5173663" y="2871788"/>
          <p14:tracePt t="56727" x="5157788" y="2863850"/>
          <p14:tracePt t="56735" x="5122863" y="2846388"/>
          <p14:tracePt t="56742" x="5072063" y="2820988"/>
          <p14:tracePt t="56750" x="5038725" y="2805113"/>
          <p14:tracePt t="56758" x="5013325" y="2787650"/>
          <p14:tracePt t="56766" x="4987925" y="2770188"/>
          <p14:tracePt t="56774" x="4953000" y="2744788"/>
          <p14:tracePt t="56782" x="4927600" y="2727325"/>
          <p14:tracePt t="56790" x="4910138" y="2719388"/>
          <p14:tracePt t="56798" x="4884738" y="2701925"/>
          <p14:tracePt t="56806" x="4859338" y="2693988"/>
          <p14:tracePt t="56814" x="4843463" y="2676525"/>
          <p14:tracePt t="56823" x="4800600" y="2660650"/>
          <p14:tracePt t="56830" x="4740275" y="2643188"/>
          <p14:tracePt t="56838" x="4714875" y="2633663"/>
          <p14:tracePt t="56846" x="4656138" y="2608263"/>
          <p14:tracePt t="56854" x="4554538" y="2582863"/>
          <p14:tracePt t="56862" x="4451350" y="2557463"/>
          <p14:tracePt t="56870" x="4341813" y="2524125"/>
          <p14:tracePt t="56878" x="4205288" y="2489200"/>
          <p14:tracePt t="56886" x="4044950" y="2438400"/>
          <p14:tracePt t="56894" x="3941763" y="2405063"/>
          <p14:tracePt t="56902" x="3789363" y="2354263"/>
          <p14:tracePt t="56910" x="3678238" y="2344738"/>
          <p14:tracePt t="56918" x="3551238" y="2319338"/>
          <p14:tracePt t="56926" x="3467100" y="2311400"/>
          <p14:tracePt t="56934" x="3389313" y="2286000"/>
          <p14:tracePt t="56942" x="3330575" y="2286000"/>
          <p14:tracePt t="56950" x="3254375" y="2252663"/>
          <p14:tracePt t="56958" x="3194050" y="2243138"/>
          <p14:tracePt t="56966" x="3117850" y="2209800"/>
          <p14:tracePt t="56974" x="3049588" y="2200275"/>
          <p14:tracePt t="56982" x="2990850" y="2200275"/>
          <p14:tracePt t="56990" x="2930525" y="2192338"/>
          <p14:tracePt t="56998" x="2871788" y="2192338"/>
          <p14:tracePt t="57006" x="2811463" y="2192338"/>
          <p14:tracePt t="57014" x="2778125" y="2192338"/>
          <p14:tracePt t="57022" x="2719388" y="2192338"/>
          <p14:tracePt t="57030" x="2693988" y="2192338"/>
          <p14:tracePt t="57038" x="2651125" y="2192338"/>
          <p14:tracePt t="57046" x="2574925" y="2209800"/>
          <p14:tracePt t="57058" x="2489200" y="2209800"/>
          <p14:tracePt t="57062" x="2405063" y="2217738"/>
          <p14:tracePt t="57070" x="2336800" y="2227263"/>
          <p14:tracePt t="57078" x="2243138" y="2235200"/>
          <p14:tracePt t="57086" x="2182813" y="2260600"/>
          <p14:tracePt t="57094" x="2124075" y="2278063"/>
          <p14:tracePt t="57103" x="2073275" y="2286000"/>
          <p14:tracePt t="57110" x="2030413" y="2303463"/>
          <p14:tracePt t="57118" x="2012950" y="2319338"/>
          <p14:tracePt t="57134" x="1997075" y="2336800"/>
          <p14:tracePt t="57142" x="1997075" y="2344738"/>
          <p14:tracePt t="57150" x="1997075" y="2354263"/>
          <p14:tracePt t="57158" x="1997075" y="2379663"/>
          <p14:tracePt t="57166" x="1997075" y="2387600"/>
          <p14:tracePt t="57175" x="1997075" y="2413000"/>
          <p14:tracePt t="57182" x="1997075" y="2422525"/>
          <p14:tracePt t="57190" x="1997075" y="2447925"/>
          <p14:tracePt t="57198" x="1997075" y="2463800"/>
          <p14:tracePt t="57206" x="1997075" y="2481263"/>
          <p14:tracePt t="57214" x="2005013" y="2498725"/>
          <p14:tracePt t="57222" x="2005013" y="2532063"/>
          <p14:tracePt t="57230" x="2012950" y="2557463"/>
          <p14:tracePt t="57239" x="2022475" y="2566988"/>
          <p14:tracePt t="57246" x="2038350" y="2592388"/>
          <p14:tracePt t="57254" x="2038350" y="2608263"/>
          <p14:tracePt t="57262" x="2047875" y="2625725"/>
          <p14:tracePt t="57270" x="2081213" y="2676525"/>
          <p14:tracePt t="57279" x="2106613" y="2701925"/>
          <p14:tracePt t="57286" x="2124075" y="2727325"/>
          <p14:tracePt t="57294" x="2141538" y="2736850"/>
          <p14:tracePt t="57302" x="2174875" y="2770188"/>
          <p14:tracePt t="57310" x="2200275" y="2778125"/>
          <p14:tracePt t="57318" x="2268538" y="2830513"/>
          <p14:tracePt t="57326" x="2319338" y="2863850"/>
          <p14:tracePt t="57334" x="2379663" y="2881313"/>
          <p14:tracePt t="57342" x="2438400" y="2889250"/>
          <p14:tracePt t="57350" x="2489200" y="2922588"/>
          <p14:tracePt t="57358" x="2540000" y="2940050"/>
          <p14:tracePt t="57367" x="2600325" y="2957513"/>
          <p14:tracePt t="57374" x="2676525" y="2982913"/>
          <p14:tracePt t="57382" x="2744788" y="2990850"/>
          <p14:tracePt t="57390" x="2811463" y="3016250"/>
          <p14:tracePt t="57398" x="2871788" y="3033713"/>
          <p14:tracePt t="57406" x="2914650" y="3041650"/>
          <p14:tracePt t="57414" x="2998788" y="3041650"/>
          <p14:tracePt t="57423" x="3049588" y="3059113"/>
          <p14:tracePt t="57430" x="3109913" y="3059113"/>
          <p14:tracePt t="57438" x="3168650" y="3076575"/>
          <p14:tracePt t="57446" x="3211513" y="3084513"/>
          <p14:tracePt t="57454" x="3270250" y="3094038"/>
          <p14:tracePt t="57462" x="3373438" y="3101975"/>
          <p14:tracePt t="57470" x="3432175" y="3109913"/>
          <p14:tracePt t="57478" x="3517900" y="3127375"/>
          <p14:tracePt t="57486" x="3576638" y="3127375"/>
          <p14:tracePt t="57494" x="3619500" y="3127375"/>
          <p14:tracePt t="57502" x="3678238" y="3135313"/>
          <p14:tracePt t="57510" x="3738563" y="3135313"/>
          <p14:tracePt t="57518" x="3806825" y="3135313"/>
          <p14:tracePt t="57527" x="3848100" y="3135313"/>
          <p14:tracePt t="57534" x="3900488" y="3135313"/>
          <p14:tracePt t="57542" x="3941763" y="3135313"/>
          <p14:tracePt t="57550" x="3967163" y="3135313"/>
          <p14:tracePt t="57558" x="3992563" y="3135313"/>
          <p14:tracePt t="57566" x="4027488" y="3135313"/>
          <p14:tracePt t="57574" x="4044950" y="3127375"/>
          <p14:tracePt t="57582" x="4052888" y="3119438"/>
          <p14:tracePt t="57590" x="4070350" y="3119438"/>
          <p14:tracePt t="57598" x="4095750" y="3119438"/>
          <p14:tracePt t="57606" x="4103688" y="3109913"/>
          <p14:tracePt t="57614" x="4121150" y="3101975"/>
          <p14:tracePt t="57622" x="4154488" y="3076575"/>
          <p14:tracePt t="57630" x="4171950" y="3076575"/>
          <p14:tracePt t="57638" x="4187825" y="3059113"/>
          <p14:tracePt t="57646" x="4222750" y="3041650"/>
          <p14:tracePt t="57654" x="4230688" y="3033713"/>
          <p14:tracePt t="57662" x="4248150" y="3025775"/>
          <p14:tracePt t="57670" x="4256088" y="3008313"/>
          <p14:tracePt t="57678" x="4265613" y="2990850"/>
          <p14:tracePt t="57686" x="4273550" y="2974975"/>
          <p14:tracePt t="57694" x="4273550" y="2957513"/>
          <p14:tracePt t="57702" x="4273550" y="2932113"/>
          <p14:tracePt t="57710" x="4273550" y="2906713"/>
          <p14:tracePt t="57718" x="4273550" y="2897188"/>
          <p14:tracePt t="57726" x="4273550" y="2881313"/>
          <p14:tracePt t="57734" x="4273550" y="2855913"/>
          <p14:tracePt t="57742" x="4273550" y="2830513"/>
          <p14:tracePt t="57750" x="4256088" y="2805113"/>
          <p14:tracePt t="57758" x="4248150" y="2778125"/>
          <p14:tracePt t="57766" x="4240213" y="2752725"/>
          <p14:tracePt t="57774" x="4222750" y="2727325"/>
          <p14:tracePt t="57782" x="4197350" y="2701925"/>
          <p14:tracePt t="57790" x="4137025" y="2651125"/>
          <p14:tracePt t="57798" x="4086225" y="2617788"/>
          <p14:tracePt t="57806" x="4010025" y="2582863"/>
          <p14:tracePt t="57814" x="3908425" y="2541588"/>
          <p14:tracePt t="57822" x="3832225" y="2516188"/>
          <p14:tracePt t="57830" x="3756025" y="2489200"/>
          <p14:tracePt t="57838" x="3703638" y="2481263"/>
          <p14:tracePt t="57846" x="3644900" y="2463800"/>
          <p14:tracePt t="57854" x="3627438" y="2455863"/>
          <p14:tracePt t="57862" x="3594100" y="2455863"/>
          <p14:tracePt t="57870" x="3559175" y="2438400"/>
          <p14:tracePt t="57879" x="3525838" y="2438400"/>
          <p14:tracePt t="57886" x="3500438" y="2438400"/>
          <p14:tracePt t="57894" x="3475038" y="2438400"/>
          <p14:tracePt t="57902" x="3441700" y="2438400"/>
          <p14:tracePt t="57910" x="3398838" y="2438400"/>
          <p14:tracePt t="57918" x="3363913" y="2438400"/>
          <p14:tracePt t="57926" x="3355975" y="2438400"/>
          <p14:tracePt t="57934" x="3297238" y="2438400"/>
          <p14:tracePt t="57942" x="3270250" y="2438400"/>
          <p14:tracePt t="57950" x="3219450" y="2438400"/>
          <p14:tracePt t="57958" x="3160713" y="2447925"/>
          <p14:tracePt t="57966" x="3135313" y="2455863"/>
          <p14:tracePt t="57974" x="3084513" y="2463800"/>
          <p14:tracePt t="57982" x="3024188" y="2489200"/>
          <p14:tracePt t="57990" x="2973388" y="2516188"/>
          <p14:tracePt t="57998" x="2940050" y="2516188"/>
          <p14:tracePt t="58006" x="2905125" y="2541588"/>
          <p14:tracePt t="58014" x="2897188" y="2541588"/>
          <p14:tracePt t="58022" x="2879725" y="2557463"/>
          <p14:tracePt t="58030" x="2863850" y="2557463"/>
          <p14:tracePt t="58038" x="2854325" y="2574925"/>
          <p14:tracePt t="58048" x="2828925" y="2600325"/>
          <p14:tracePt t="58054" x="2828925" y="2608263"/>
          <p14:tracePt t="58062" x="2828925" y="2617788"/>
          <p14:tracePt t="58071" x="2820988" y="2643188"/>
          <p14:tracePt t="58078" x="2820988" y="2660650"/>
          <p14:tracePt t="58086" x="2820988" y="2676525"/>
          <p14:tracePt t="58094" x="2820988" y="2719388"/>
          <p14:tracePt t="58102" x="2820988" y="2752725"/>
          <p14:tracePt t="58110" x="2820988" y="2778125"/>
          <p14:tracePt t="58118" x="2820988" y="2795588"/>
          <p14:tracePt t="58126" x="2838450" y="2846388"/>
          <p14:tracePt t="58134" x="2846388" y="2855913"/>
          <p14:tracePt t="58142" x="2879725" y="2906713"/>
          <p14:tracePt t="58150" x="2930525" y="2949575"/>
          <p14:tracePt t="58158" x="2998788" y="3000375"/>
          <p14:tracePt t="58166" x="3100388" y="3025775"/>
          <p14:tracePt t="58174" x="3219450" y="3067050"/>
          <p14:tracePt t="58182" x="3322638" y="3101975"/>
          <p14:tracePt t="58190" x="3424238" y="3127375"/>
          <p14:tracePt t="58198" x="3551238" y="3135313"/>
          <p14:tracePt t="58206" x="3652838" y="3160713"/>
          <p14:tracePt t="58214" x="3721100" y="3160713"/>
          <p14:tracePt t="58222" x="3806825" y="3160713"/>
          <p14:tracePt t="58231" x="3865563" y="3160713"/>
          <p14:tracePt t="58238" x="3890963" y="3152775"/>
          <p14:tracePt t="58246" x="3908425" y="3144838"/>
          <p14:tracePt t="58254" x="3916363" y="3135313"/>
          <p14:tracePt t="58262" x="3925888" y="3127375"/>
          <p14:tracePt t="58270" x="3933825" y="3119438"/>
          <p14:tracePt t="58278" x="3941763" y="3109913"/>
          <p14:tracePt t="58286" x="3941763" y="3101975"/>
          <p14:tracePt t="58775" x="3941763" y="3094038"/>
          <p14:tracePt t="58782" x="3941763" y="3076575"/>
          <p14:tracePt t="58790" x="3941763" y="3067050"/>
          <p14:tracePt t="58798" x="3941763" y="3059113"/>
          <p14:tracePt t="58814" x="3941763" y="3051175"/>
          <p14:tracePt t="58822" x="3941763" y="3033713"/>
          <p14:tracePt t="58830" x="3941763" y="3025775"/>
          <p14:tracePt t="61222" x="3941763" y="3008313"/>
          <p14:tracePt t="61230" x="3959225" y="2982913"/>
          <p14:tracePt t="61238" x="3984625" y="2957513"/>
          <p14:tracePt t="61246" x="4017963" y="2932113"/>
          <p14:tracePt t="61254" x="4086225" y="2889250"/>
          <p14:tracePt t="61262" x="4121150" y="2881313"/>
          <p14:tracePt t="61270" x="4171950" y="2838450"/>
          <p14:tracePt t="61278" x="4205288" y="2830513"/>
          <p14:tracePt t="61286" x="4248150" y="2805113"/>
          <p14:tracePt t="61294" x="4273550" y="2795588"/>
          <p14:tracePt t="61310" x="4298950" y="2787650"/>
          <p14:tracePt t="61710" x="4291013" y="2787650"/>
          <p14:tracePt t="61726" x="4281488" y="2787650"/>
          <p14:tracePt t="61774" x="4273550" y="2787650"/>
          <p14:tracePt t="68295" x="4265613" y="2795588"/>
          <p14:tracePt t="68302" x="4265613" y="2846388"/>
          <p14:tracePt t="68310" x="4265613" y="2881313"/>
          <p14:tracePt t="68318" x="4256088" y="2889250"/>
          <p14:tracePt t="68326" x="4256088" y="2914650"/>
          <p14:tracePt t="68334" x="4248150" y="2922588"/>
          <p14:tracePt t="68342" x="4240213" y="2932113"/>
          <p14:tracePt t="68358" x="4240213" y="2957513"/>
          <p14:tracePt t="68366" x="4248150" y="2974975"/>
          <p14:tracePt t="68374" x="4281488" y="3000375"/>
          <p14:tracePt t="68382" x="4306888" y="3008313"/>
          <p14:tracePt t="68390" x="4349750" y="3025775"/>
          <p14:tracePt t="68398" x="4425950" y="3041650"/>
          <p14:tracePt t="68406" x="4494213" y="3051175"/>
          <p14:tracePt t="68414" x="4595813" y="3051175"/>
          <p14:tracePt t="68422" x="4699000" y="3076575"/>
          <p14:tracePt t="68430" x="4800600" y="3076575"/>
          <p14:tracePt t="68438" x="4902200" y="3109913"/>
          <p14:tracePt t="68446" x="5046663" y="3144838"/>
          <p14:tracePt t="68454" x="5173663" y="3170238"/>
          <p14:tracePt t="68462" x="5327650" y="3170238"/>
          <p14:tracePt t="68470" x="5480050" y="3186113"/>
          <p14:tracePt t="68478" x="5607050" y="3186113"/>
          <p14:tracePt t="68486" x="5718175" y="3186113"/>
          <p14:tracePt t="68494" x="5837238" y="3186113"/>
          <p14:tracePt t="68502" x="5905500" y="3186113"/>
          <p14:tracePt t="68510" x="5972175" y="3186113"/>
          <p14:tracePt t="68518" x="6032500" y="3186113"/>
          <p14:tracePt t="68526" x="6091238" y="3186113"/>
          <p14:tracePt t="68534" x="6151563" y="3186113"/>
          <p14:tracePt t="68542" x="6235700" y="3170238"/>
          <p14:tracePt t="68550" x="6296025" y="3170238"/>
          <p14:tracePt t="68558" x="6397625" y="3170238"/>
          <p14:tracePt t="68566" x="6483350" y="3170238"/>
          <p14:tracePt t="68574" x="6618288" y="3170238"/>
          <p14:tracePt t="68582" x="6745288" y="3170238"/>
          <p14:tracePt t="68590" x="6856413" y="3170238"/>
          <p14:tracePt t="68598" x="6975475" y="3170238"/>
          <p14:tracePt t="68606" x="7043738" y="3170238"/>
          <p14:tracePt t="68614" x="7112000" y="3170238"/>
          <p14:tracePt t="68622" x="7170738" y="3160713"/>
          <p14:tracePt t="68630" x="7229475" y="3160713"/>
          <p14:tracePt t="68638" x="7307263" y="3152775"/>
          <p14:tracePt t="68646" x="7366000" y="3135313"/>
          <p14:tracePt t="68654" x="7408863" y="3135313"/>
          <p14:tracePt t="68662" x="7434263" y="3135313"/>
          <p14:tracePt t="68670" x="7451725" y="3135313"/>
          <p14:tracePt t="68678" x="7459663" y="3135313"/>
          <p14:tracePt t="68702" x="7467600" y="3127375"/>
          <p14:tracePt t="68710" x="7467600" y="3119438"/>
          <p14:tracePt t="68718" x="7485063" y="3109913"/>
          <p14:tracePt t="68726" x="7502525" y="3094038"/>
          <p14:tracePt t="68734" x="7527925" y="3076575"/>
          <p14:tracePt t="68742" x="7561263" y="3051175"/>
          <p14:tracePt t="68750" x="7578725" y="3041650"/>
          <p14:tracePt t="68758" x="7604125" y="3025775"/>
          <p14:tracePt t="68766" x="7629525" y="3008313"/>
          <p14:tracePt t="68774" x="7646988" y="2982913"/>
          <p14:tracePt t="68782" x="7662863" y="2974975"/>
          <p14:tracePt t="68790" x="7680325" y="2957513"/>
          <p14:tracePt t="68798" x="7688263" y="2932113"/>
          <p14:tracePt t="68806" x="7705725" y="2914650"/>
          <p14:tracePt t="68814" x="7723188" y="2906713"/>
          <p14:tracePt t="68822" x="7723188" y="2889250"/>
          <p14:tracePt t="68830" x="7740650" y="2863850"/>
          <p14:tracePt t="68838" x="7748588" y="2838450"/>
          <p14:tracePt t="68846" x="7748588" y="2813050"/>
          <p14:tracePt t="68854" x="7748588" y="2787650"/>
          <p14:tracePt t="68862" x="7748588" y="2744788"/>
          <p14:tracePt t="68870" x="7748588" y="2727325"/>
          <p14:tracePt t="68878" x="7748588" y="2701925"/>
          <p14:tracePt t="68886" x="7723188" y="2676525"/>
          <p14:tracePt t="68894" x="7705725" y="2651125"/>
          <p14:tracePt t="68902" x="7672388" y="2625725"/>
          <p14:tracePt t="68910" x="7654925" y="2608263"/>
          <p14:tracePt t="68918" x="7637463" y="2600325"/>
          <p14:tracePt t="68926" x="7621588" y="2592388"/>
          <p14:tracePt t="68934" x="7596188" y="2574925"/>
          <p14:tracePt t="68942" x="7578725" y="2566988"/>
          <p14:tracePt t="68950" x="7553325" y="2566988"/>
          <p14:tracePt t="68958" x="7535863" y="2557463"/>
          <p14:tracePt t="68966" x="7502525" y="2541588"/>
          <p14:tracePt t="68974" x="7477125" y="2532063"/>
          <p14:tracePt t="68982" x="7442200" y="2524125"/>
          <p14:tracePt t="68990" x="7408863" y="2516188"/>
          <p14:tracePt t="68998" x="7366000" y="2506663"/>
          <p14:tracePt t="69006" x="7315200" y="2481263"/>
          <p14:tracePt t="69014" x="7272338" y="2481263"/>
          <p14:tracePt t="69022" x="7229475" y="2473325"/>
          <p14:tracePt t="69030" x="7153275" y="2473325"/>
          <p14:tracePt t="69038" x="7112000" y="2473325"/>
          <p14:tracePt t="69046" x="7051675" y="2473325"/>
          <p14:tracePt t="69054" x="6983413" y="2473325"/>
          <p14:tracePt t="69062" x="6907213" y="2473325"/>
          <p14:tracePt t="69070" x="6823075" y="2473325"/>
          <p14:tracePt t="69078" x="6770688" y="2473325"/>
          <p14:tracePt t="69086" x="6711950" y="2473325"/>
          <p14:tracePt t="69094" x="6653213" y="2473325"/>
          <p14:tracePt t="69102" x="6618288" y="2473325"/>
          <p14:tracePt t="69110" x="6575425" y="2473325"/>
          <p14:tracePt t="69118" x="6559550" y="2473325"/>
          <p14:tracePt t="69126" x="6542088" y="2473325"/>
          <p14:tracePt t="69134" x="6516688" y="2473325"/>
          <p14:tracePt t="69142" x="6473825" y="2473325"/>
          <p14:tracePt t="69150" x="6448425" y="2473325"/>
          <p14:tracePt t="69158" x="6423025" y="2473325"/>
          <p14:tracePt t="69166" x="6380163" y="2473325"/>
          <p14:tracePt t="69174" x="6354763" y="2481263"/>
          <p14:tracePt t="69182" x="6311900" y="2481263"/>
          <p14:tracePt t="69195" x="6253163" y="2489200"/>
          <p14:tracePt t="69198" x="6210300" y="2506663"/>
          <p14:tracePt t="69206" x="6151563" y="2516188"/>
          <p14:tracePt t="69214" x="6083300" y="2532063"/>
          <p14:tracePt t="69222" x="6057900" y="2541588"/>
          <p14:tracePt t="69230" x="6007100" y="2549525"/>
          <p14:tracePt t="69238" x="5956300" y="2582863"/>
          <p14:tracePt t="69246" x="5938838" y="2592388"/>
          <p14:tracePt t="69254" x="5913438" y="2600325"/>
          <p14:tracePt t="69262" x="5888038" y="2617788"/>
          <p14:tracePt t="69270" x="5870575" y="2625725"/>
          <p14:tracePt t="69278" x="5845175" y="2643188"/>
          <p14:tracePt t="69286" x="5845175" y="2651125"/>
          <p14:tracePt t="69294" x="5827713" y="2668588"/>
          <p14:tracePt t="69302" x="5811838" y="2693988"/>
          <p14:tracePt t="69310" x="5794375" y="2711450"/>
          <p14:tracePt t="69318" x="5794375" y="2719388"/>
          <p14:tracePt t="69326" x="5768975" y="2762250"/>
          <p14:tracePt t="69334" x="5768975" y="2770188"/>
          <p14:tracePt t="69342" x="5768975" y="2787650"/>
          <p14:tracePt t="69350" x="5761038" y="2813050"/>
          <p14:tracePt t="69358" x="5761038" y="2820988"/>
          <p14:tracePt t="69366" x="5761038" y="2838450"/>
          <p14:tracePt t="69374" x="5761038" y="2846388"/>
          <p14:tracePt t="69382" x="5761038" y="2871788"/>
          <p14:tracePt t="69390" x="5761038" y="2889250"/>
          <p14:tracePt t="69398" x="5761038" y="2906713"/>
          <p14:tracePt t="69406" x="5761038" y="2914650"/>
          <p14:tracePt t="69414" x="5768975" y="2940050"/>
          <p14:tracePt t="69422" x="5776913" y="2940050"/>
          <p14:tracePt t="69430" x="5776913" y="2957513"/>
          <p14:tracePt t="69438" x="5786438" y="2965450"/>
          <p14:tracePt t="69454" x="5802313" y="2965450"/>
          <p14:tracePt t="69462" x="5827713" y="2982913"/>
          <p14:tracePt t="69470" x="5853113" y="2990850"/>
          <p14:tracePt t="69478" x="5888038" y="3000375"/>
          <p14:tracePt t="69486" x="5921375" y="3008313"/>
          <p14:tracePt t="69494" x="5964238" y="3008313"/>
          <p14:tracePt t="69502" x="5997575" y="3008313"/>
          <p14:tracePt t="69510" x="6040438" y="3008313"/>
          <p14:tracePt t="69518" x="6091238" y="3025775"/>
          <p14:tracePt t="69526" x="6142038" y="3025775"/>
          <p14:tracePt t="69534" x="6176963" y="3025775"/>
          <p14:tracePt t="69542" x="6219825" y="3025775"/>
          <p14:tracePt t="69550" x="6245225" y="3025775"/>
          <p14:tracePt t="69558" x="6278563" y="3025775"/>
          <p14:tracePt t="69566" x="6296025" y="3025775"/>
          <p14:tracePt t="69574" x="6311900" y="3025775"/>
          <p14:tracePt t="69582" x="6329363" y="3025775"/>
          <p14:tracePt t="69598" x="6346825" y="3025775"/>
          <p14:tracePt t="69606" x="6364288" y="3025775"/>
          <p14:tracePt t="69614" x="6380163" y="3025775"/>
          <p14:tracePt t="69622" x="6397625" y="3016250"/>
          <p14:tracePt t="69630" x="6405563" y="3016250"/>
          <p14:tracePt t="69638" x="6440488" y="3016250"/>
          <p14:tracePt t="69646" x="6456363" y="3016250"/>
          <p14:tracePt t="69654" x="6491288" y="3008313"/>
          <p14:tracePt t="69662" x="6508750" y="3000375"/>
          <p14:tracePt t="69670" x="6559550" y="2982913"/>
          <p14:tracePt t="69678" x="6567488" y="2982913"/>
          <p14:tracePt t="69686" x="6600825" y="2974975"/>
          <p14:tracePt t="69694" x="6618288" y="2957513"/>
          <p14:tracePt t="69702" x="6653213" y="2940050"/>
          <p14:tracePt t="69710" x="6661150" y="2932113"/>
          <p14:tracePt t="69718" x="6678613" y="2906713"/>
          <p14:tracePt t="69726" x="6694488" y="2897188"/>
          <p14:tracePt t="69734" x="6704013" y="2871788"/>
          <p14:tracePt t="69742" x="6704013" y="2846388"/>
          <p14:tracePt t="69750" x="6704013" y="2838450"/>
          <p14:tracePt t="69758" x="6704013" y="2805113"/>
          <p14:tracePt t="69766" x="6711950" y="2787650"/>
          <p14:tracePt t="69774" x="6711950" y="2752725"/>
          <p14:tracePt t="69782" x="6729413" y="2719388"/>
          <p14:tracePt t="69798" x="6729413" y="2693988"/>
          <p14:tracePt t="69806" x="6729413" y="2686050"/>
          <p14:tracePt t="69814" x="6729413" y="2660650"/>
          <p14:tracePt t="69822" x="6729413" y="2651125"/>
          <p14:tracePt t="69830" x="6719888" y="2633663"/>
          <p14:tracePt t="69838" x="6704013" y="2617788"/>
          <p14:tracePt t="69846" x="6694488" y="2608263"/>
          <p14:tracePt t="69854" x="6661150" y="2592388"/>
          <p14:tracePt t="69862" x="6626225" y="2574925"/>
          <p14:tracePt t="69870" x="6575425" y="2557463"/>
          <p14:tracePt t="69878" x="6550025" y="2549525"/>
          <p14:tracePt t="69886" x="6508750" y="2549525"/>
          <p14:tracePt t="69894" x="6456363" y="2532063"/>
          <p14:tracePt t="69902" x="6423025" y="2516188"/>
          <p14:tracePt t="69910" x="6364288" y="2498725"/>
          <p14:tracePt t="69918" x="6296025" y="2481263"/>
          <p14:tracePt t="69926" x="6245225" y="2481263"/>
          <p14:tracePt t="69934" x="6184900" y="2473325"/>
          <p14:tracePt t="69942" x="6116638" y="2473325"/>
          <p14:tracePt t="69950" x="6075363" y="2473325"/>
          <p14:tracePt t="69958" x="6040438" y="2463800"/>
          <p14:tracePt t="69966" x="5981700" y="2463800"/>
          <p14:tracePt t="69974" x="5964238" y="2463800"/>
          <p14:tracePt t="69982" x="5930900" y="2463800"/>
          <p14:tracePt t="69990" x="5913438" y="2463800"/>
          <p14:tracePt t="69998" x="5895975" y="2463800"/>
          <p14:tracePt t="70006" x="5870575" y="2463800"/>
          <p14:tracePt t="70014" x="5845175" y="2463800"/>
          <p14:tracePt t="70022" x="5811838" y="2463800"/>
          <p14:tracePt t="70030" x="5802313" y="2473325"/>
          <p14:tracePt t="70038" x="5786438" y="2473325"/>
          <p14:tracePt t="70046" x="5768975" y="2481263"/>
          <p14:tracePt t="70065" x="5761038" y="2498725"/>
          <p14:tracePt t="70070" x="5751513" y="2498725"/>
          <p14:tracePt t="70078" x="5751513" y="2506663"/>
          <p14:tracePt t="70086" x="5751513" y="2516188"/>
          <p14:tracePt t="70094" x="5751513" y="2532063"/>
          <p14:tracePt t="70102" x="5735638" y="2549525"/>
          <p14:tracePt t="70110" x="5726113" y="2566988"/>
          <p14:tracePt t="70118" x="5726113" y="2574925"/>
          <p14:tracePt t="70126" x="5718175" y="2600325"/>
          <p14:tracePt t="70134" x="5708650" y="2625725"/>
          <p14:tracePt t="70142" x="5700713" y="2651125"/>
          <p14:tracePt t="70150" x="5683250" y="2686050"/>
          <p14:tracePt t="70158" x="5683250" y="2693988"/>
          <p14:tracePt t="70166" x="5683250" y="2719388"/>
          <p14:tracePt t="70174" x="5683250" y="2744788"/>
          <p14:tracePt t="70182" x="5683250" y="2770188"/>
          <p14:tracePt t="70190" x="5683250" y="2805113"/>
          <p14:tracePt t="70198" x="5683250" y="2830513"/>
          <p14:tracePt t="70206" x="5700713" y="2863850"/>
          <p14:tracePt t="70214" x="5708650" y="2871788"/>
          <p14:tracePt t="70222" x="5708650" y="2881313"/>
          <p14:tracePt t="70230" x="5735638" y="2906713"/>
          <p14:tracePt t="70238" x="5751513" y="2932113"/>
          <p14:tracePt t="70247" x="5768975" y="2940050"/>
          <p14:tracePt t="70254" x="5776913" y="2940050"/>
          <p14:tracePt t="70262" x="5794375" y="2940050"/>
          <p14:tracePt t="70270" x="5811838" y="2957513"/>
          <p14:tracePt t="70286" x="5827713" y="2965450"/>
          <p14:tracePt t="70302" x="5845175" y="2965450"/>
          <p14:tracePt t="70310" x="5880100" y="2974975"/>
          <p14:tracePt t="70326" x="5905500" y="2982913"/>
          <p14:tracePt t="70334" x="5930900" y="3000375"/>
          <p14:tracePt t="70342" x="5938838" y="3000375"/>
          <p14:tracePt t="70350" x="5956300" y="3008313"/>
          <p14:tracePt t="70358" x="5989638" y="3016250"/>
          <p14:tracePt t="70367" x="5997575" y="3016250"/>
          <p14:tracePt t="70374" x="6032500" y="3016250"/>
          <p14:tracePt t="70382" x="6065838" y="3016250"/>
          <p14:tracePt t="70390" x="6126163" y="3016250"/>
          <p14:tracePt t="70398" x="6184900" y="3041650"/>
          <p14:tracePt t="70406" x="6219825" y="3041650"/>
          <p14:tracePt t="70414" x="6261100" y="3041650"/>
          <p14:tracePt t="70422" x="6303963" y="3041650"/>
          <p14:tracePt t="70430" x="6346825" y="3041650"/>
          <p14:tracePt t="70438" x="6372225" y="3041650"/>
          <p14:tracePt t="70446" x="6380163" y="3041650"/>
          <p14:tracePt t="70454" x="6423025" y="3033713"/>
          <p14:tracePt t="70462" x="6430963" y="3025775"/>
          <p14:tracePt t="70470" x="6448425" y="3008313"/>
          <p14:tracePt t="70478" x="6465888" y="3008313"/>
          <p14:tracePt t="70486" x="6491288" y="2990850"/>
          <p14:tracePt t="70494" x="6508750" y="2974975"/>
          <p14:tracePt t="70502" x="6534150" y="2957513"/>
          <p14:tracePt t="70510" x="6559550" y="2932113"/>
          <p14:tracePt t="70518" x="6567488" y="2922588"/>
          <p14:tracePt t="70526" x="6575425" y="2914650"/>
          <p14:tracePt t="70534" x="6584950" y="2889250"/>
          <p14:tracePt t="70542" x="6584950" y="2863850"/>
          <p14:tracePt t="70550" x="6584950" y="2838450"/>
          <p14:tracePt t="70558" x="6584950" y="2813050"/>
          <p14:tracePt t="70566" x="6584950" y="2770188"/>
          <p14:tracePt t="70574" x="6559550" y="2744788"/>
          <p14:tracePt t="70582" x="6534150" y="2719388"/>
          <p14:tracePt t="70590" x="6524625" y="2701925"/>
          <p14:tracePt t="70598" x="6483350" y="2668588"/>
          <p14:tracePt t="70606" x="6483350" y="2660650"/>
          <p14:tracePt t="70614" x="6448425" y="2633663"/>
          <p14:tracePt t="70622" x="6423025" y="2625725"/>
          <p14:tracePt t="70630" x="6397625" y="2625725"/>
          <p14:tracePt t="70638" x="6364288" y="2600325"/>
          <p14:tracePt t="70646" x="6311900" y="2600325"/>
          <p14:tracePt t="70654" x="6270625" y="2592388"/>
          <p14:tracePt t="70662" x="6227763" y="2592388"/>
          <p14:tracePt t="70670" x="6176963" y="2582863"/>
          <p14:tracePt t="70678" x="6134100" y="2582863"/>
          <p14:tracePt t="70686" x="6065838" y="2582863"/>
          <p14:tracePt t="70694" x="6024563" y="2582863"/>
          <p14:tracePt t="70702" x="5972175" y="2582863"/>
          <p14:tracePt t="70710" x="5946775" y="2582863"/>
          <p14:tracePt t="70718" x="5913438" y="2582863"/>
          <p14:tracePt t="70726" x="5895975" y="2582863"/>
          <p14:tracePt t="70742" x="5870575" y="2582863"/>
          <p14:tracePt t="70758" x="5853113" y="2600325"/>
          <p14:tracePt t="70766" x="5845175" y="2600325"/>
          <p14:tracePt t="70774" x="5845175" y="2608263"/>
          <p14:tracePt t="70782" x="5827713" y="2625725"/>
          <p14:tracePt t="70790" x="5819775" y="2625725"/>
          <p14:tracePt t="70798" x="5811838" y="2643188"/>
          <p14:tracePt t="70806" x="5802313" y="2668588"/>
          <p14:tracePt t="70814" x="5794375" y="2693988"/>
          <p14:tracePt t="70822" x="5794375" y="2701925"/>
          <p14:tracePt t="70830" x="5786438" y="2727325"/>
          <p14:tracePt t="70838" x="5786438" y="2736850"/>
          <p14:tracePt t="70846" x="5786438" y="2752725"/>
          <p14:tracePt t="70854" x="5786438" y="2778125"/>
          <p14:tracePt t="70870" x="5786438" y="2805113"/>
          <p14:tracePt t="70878" x="5786438" y="2813050"/>
          <p14:tracePt t="70886" x="5786438" y="2820988"/>
          <p14:tracePt t="70894" x="5786438" y="2855913"/>
          <p14:tracePt t="70902" x="5819775" y="2863850"/>
          <p14:tracePt t="70910" x="5880100" y="2871788"/>
          <p14:tracePt t="70918" x="5921375" y="2871788"/>
          <p14:tracePt t="70926" x="5989638" y="2889250"/>
          <p14:tracePt t="70934" x="6032500" y="2889250"/>
          <p14:tracePt t="70942" x="6075363" y="2889250"/>
          <p14:tracePt t="70950" x="6108700" y="2889250"/>
          <p14:tracePt t="70958" x="6134100" y="2889250"/>
          <p14:tracePt t="70966" x="6142038" y="2889250"/>
          <p14:tracePt t="70974" x="6151563" y="2889250"/>
          <p14:tracePt t="81334" x="6159500" y="2889250"/>
          <p14:tracePt t="81366" x="6159500" y="2871788"/>
          <p14:tracePt t="81886" x="6151563" y="2871788"/>
          <p14:tracePt t="81942" x="6142038" y="2871788"/>
          <p14:tracePt t="82078" x="6134100" y="2871788"/>
          <p14:tracePt t="82095" x="6126163" y="2871788"/>
          <p14:tracePt t="82118" x="6116638" y="2871788"/>
          <p14:tracePt t="82134" x="6108700" y="2881313"/>
          <p14:tracePt t="82142" x="6100763" y="2881313"/>
          <p14:tracePt t="82150" x="6100763" y="2897188"/>
          <p14:tracePt t="82174" x="6091238" y="2906713"/>
          <p14:tracePt t="82182" x="6083300" y="2906713"/>
          <p14:tracePt t="82190" x="6083300" y="2914650"/>
          <p14:tracePt t="82198" x="6083300" y="2922588"/>
          <p14:tracePt t="82238" x="6075363" y="2922588"/>
          <p14:tracePt t="83294" x="6065838" y="2932113"/>
          <p14:tracePt t="83302" x="6049963" y="2940050"/>
          <p14:tracePt t="83310" x="6040438" y="2940050"/>
          <p14:tracePt t="83318" x="6024563" y="2949575"/>
          <p14:tracePt t="83326" x="6015038" y="2957513"/>
          <p14:tracePt t="83574" x="6007100" y="2957513"/>
          <p14:tracePt t="83582" x="5997575" y="2957513"/>
          <p14:tracePt t="83590" x="5981700" y="2957513"/>
          <p14:tracePt t="83598" x="5956300" y="2957513"/>
          <p14:tracePt t="83606" x="5946775" y="2957513"/>
          <p14:tracePt t="83622" x="5938838" y="2957513"/>
          <p14:tracePt t="85502" x="5930900" y="2957513"/>
          <p14:tracePt t="107750" x="5913438" y="2932113"/>
          <p14:tracePt t="107758" x="5880100" y="2914650"/>
          <p14:tracePt t="107766" x="5845175" y="2906713"/>
          <p14:tracePt t="107774" x="5802313" y="2906713"/>
          <p14:tracePt t="107782" x="5768975" y="2897188"/>
          <p14:tracePt t="107790" x="5692775" y="2897188"/>
          <p14:tracePt t="107798" x="5632450" y="2881313"/>
          <p14:tracePt t="107806" x="5505450" y="2855913"/>
          <p14:tracePt t="107814" x="5421313" y="2855913"/>
          <p14:tracePt t="107822" x="5292725" y="2846388"/>
          <p14:tracePt t="107830" x="5191125" y="2813050"/>
          <p14:tracePt t="107838" x="5046663" y="2795588"/>
          <p14:tracePt t="107846" x="4783138" y="2752725"/>
          <p14:tracePt t="107854" x="4367213" y="2693988"/>
          <p14:tracePt t="107862" x="4121150" y="2668588"/>
          <p14:tracePt t="107870" x="3890963" y="2668588"/>
          <p14:tracePt t="107878" x="3771900" y="2668588"/>
          <p14:tracePt t="107886" x="3678238" y="2668588"/>
          <p14:tracePt t="107894" x="3644900" y="2668588"/>
          <p14:tracePt t="107902" x="3619500" y="2676525"/>
          <p14:tracePt t="107910" x="3594100" y="2693988"/>
          <p14:tracePt t="107918" x="3586163" y="2693988"/>
          <p14:tracePt t="107926" x="3559175" y="2719388"/>
          <p14:tracePt t="107934" x="3533775" y="2744788"/>
          <p14:tracePt t="107942" x="3533775" y="2778125"/>
          <p14:tracePt t="107950" x="3525838" y="2820988"/>
          <p14:tracePt t="107958" x="3517900" y="2871788"/>
          <p14:tracePt t="107966" x="3517900" y="2881313"/>
          <p14:tracePt t="107974" x="3492500" y="2949575"/>
          <p14:tracePt t="107982" x="3492500" y="2990850"/>
          <p14:tracePt t="107990" x="3492500" y="3051175"/>
          <p14:tracePt t="107998" x="3492500" y="3109913"/>
          <p14:tracePt t="108006" x="3492500" y="3203575"/>
          <p14:tracePt t="108014" x="3492500" y="3263900"/>
          <p14:tracePt t="108022" x="3500438" y="3348038"/>
          <p14:tracePt t="108030" x="3508375" y="3424238"/>
          <p14:tracePt t="108038" x="3508375" y="3484563"/>
          <p14:tracePt t="108049" x="3517900" y="3552825"/>
          <p14:tracePt t="108054" x="3533775" y="3603625"/>
          <p14:tracePt t="108062" x="3551238" y="3679825"/>
          <p14:tracePt t="108070" x="3568700" y="3722688"/>
          <p14:tracePt t="108078" x="3602038" y="3790950"/>
          <p14:tracePt t="108086" x="3619500" y="3832225"/>
          <p14:tracePt t="108094" x="3636963" y="3883025"/>
          <p14:tracePt t="108102" x="3652838" y="3917950"/>
          <p14:tracePt t="108110" x="3695700" y="3986213"/>
          <p14:tracePt t="108118" x="3713163" y="4002088"/>
          <p14:tracePt t="108126" x="3746500" y="4044950"/>
          <p14:tracePt t="108134" x="3781425" y="4079875"/>
          <p14:tracePt t="108142" x="3814763" y="4113213"/>
          <p14:tracePt t="108150" x="3857625" y="4164013"/>
          <p14:tracePt t="108158" x="3900488" y="4214813"/>
          <p14:tracePt t="108166" x="3933825" y="4265613"/>
          <p14:tracePt t="108174" x="3959225" y="4316413"/>
          <p14:tracePt t="108182" x="3976688" y="4341813"/>
          <p14:tracePt t="108190" x="3984625" y="4376738"/>
          <p14:tracePt t="108198" x="4002088" y="4419600"/>
          <p14:tracePt t="108206" x="4035425" y="4460875"/>
          <p14:tracePt t="108214" x="4070350" y="4495800"/>
          <p14:tracePt t="108222" x="4086225" y="4546600"/>
          <p14:tracePt t="108230" x="4129088" y="4597400"/>
          <p14:tracePt t="108238" x="4179888" y="4648200"/>
          <p14:tracePt t="108246" x="4248150" y="4716463"/>
          <p14:tracePt t="108254" x="4324350" y="4759325"/>
          <p14:tracePt t="108262" x="4384675" y="4810125"/>
          <p14:tracePt t="108270" x="4435475" y="4852988"/>
          <p14:tracePt t="108278" x="4511675" y="4894263"/>
          <p14:tracePt t="108286" x="4579938" y="4929188"/>
          <p14:tracePt t="108294" x="4656138" y="4962525"/>
          <p14:tracePt t="108302" x="4724400" y="4979988"/>
          <p14:tracePt t="108310" x="4818063" y="5030788"/>
          <p14:tracePt t="108318" x="4894263" y="5073650"/>
          <p14:tracePt t="108326" x="4970463" y="5091113"/>
          <p14:tracePt t="108334" x="5029200" y="5124450"/>
          <p14:tracePt t="108342" x="5080000" y="5141913"/>
          <p14:tracePt t="108350" x="5140325" y="5167313"/>
          <p14:tracePt t="108358" x="5191125" y="5183188"/>
          <p14:tracePt t="108366" x="5249863" y="5226050"/>
          <p14:tracePt t="108374" x="5343525" y="5251450"/>
          <p14:tracePt t="108382" x="5421313" y="5294313"/>
          <p14:tracePt t="108390" x="5530850" y="5302250"/>
          <p14:tracePt t="108398" x="5649913" y="5337175"/>
          <p14:tracePt t="108406" x="5794375" y="5362575"/>
          <p14:tracePt t="108414" x="5921375" y="5395913"/>
          <p14:tracePt t="108422" x="6032500" y="5421313"/>
          <p14:tracePt t="108430" x="6159500" y="5421313"/>
          <p14:tracePt t="108438" x="6278563" y="5446713"/>
          <p14:tracePt t="108446" x="6364288" y="5446713"/>
          <p14:tracePt t="108454" x="6448425" y="5446713"/>
          <p14:tracePt t="108462" x="6516688" y="5446713"/>
          <p14:tracePt t="108470" x="6559550" y="5446713"/>
          <p14:tracePt t="108478" x="6584950" y="5446713"/>
          <p14:tracePt t="108486" x="6618288" y="5430838"/>
          <p14:tracePt t="108494" x="6643688" y="5405438"/>
          <p14:tracePt t="108502" x="6669088" y="5387975"/>
          <p14:tracePt t="108510" x="6704013" y="5362575"/>
          <p14:tracePt t="108518" x="6719888" y="5337175"/>
          <p14:tracePt t="108526" x="6737350" y="5302250"/>
          <p14:tracePt t="108534" x="6745288" y="5268913"/>
          <p14:tracePt t="108542" x="6754813" y="5235575"/>
          <p14:tracePt t="108550" x="6762750" y="5192713"/>
          <p14:tracePt t="108558" x="6762750" y="5149850"/>
          <p14:tracePt t="108566" x="6762750" y="5106988"/>
          <p14:tracePt t="108574" x="6762750" y="5056188"/>
          <p14:tracePt t="108582" x="6762750" y="5030788"/>
          <p14:tracePt t="108590" x="6762750" y="4987925"/>
          <p14:tracePt t="108598" x="6762750" y="4954588"/>
          <p14:tracePt t="108606" x="6762750" y="4911725"/>
          <p14:tracePt t="108614" x="6762750" y="4868863"/>
          <p14:tracePt t="108622" x="6762750" y="4818063"/>
          <p14:tracePt t="108630" x="6729413" y="4775200"/>
          <p14:tracePt t="108638" x="6719888" y="4741863"/>
          <p14:tracePt t="108646" x="6704013" y="4708525"/>
          <p14:tracePt t="108654" x="6686550" y="4665663"/>
          <p14:tracePt t="108662" x="6669088" y="4648200"/>
          <p14:tracePt t="108670" x="6643688" y="4614863"/>
          <p14:tracePt t="108678" x="6626225" y="4589463"/>
          <p14:tracePt t="108686" x="6592888" y="4538663"/>
          <p14:tracePt t="108694" x="6567488" y="4513263"/>
          <p14:tracePt t="108702" x="6542088" y="4486275"/>
          <p14:tracePt t="108710" x="6516688" y="4445000"/>
          <p14:tracePt t="108718" x="6499225" y="4419600"/>
          <p14:tracePt t="108726" x="6483350" y="4384675"/>
          <p14:tracePt t="108734" x="6456363" y="4359275"/>
          <p14:tracePt t="108742" x="6430963" y="4325938"/>
          <p14:tracePt t="108750" x="6423025" y="4300538"/>
          <p14:tracePt t="108758" x="6415088" y="4275138"/>
          <p14:tracePt t="108766" x="6389688" y="4249738"/>
          <p14:tracePt t="108774" x="6372225" y="4224338"/>
          <p14:tracePt t="108782" x="6354763" y="4206875"/>
          <p14:tracePt t="108790" x="6338888" y="4189413"/>
          <p14:tracePt t="108798" x="6338888" y="4181475"/>
          <p14:tracePt t="108806" x="6321425" y="4171950"/>
          <p14:tracePt t="108814" x="6311900" y="4164013"/>
          <p14:tracePt t="108822" x="6311900" y="4156075"/>
          <p14:tracePt t="108830" x="6296025" y="4146550"/>
          <p14:tracePt t="108838" x="6286500" y="4138613"/>
          <p14:tracePt t="108846" x="6278563" y="4130675"/>
          <p14:tracePt t="108862" x="6245225" y="4121150"/>
          <p14:tracePt t="108870" x="6219825" y="4105275"/>
          <p14:tracePt t="108878" x="6184900" y="4095750"/>
          <p14:tracePt t="108886" x="6167438" y="4095750"/>
          <p14:tracePt t="108894" x="6134100" y="4087813"/>
          <p14:tracePt t="108902" x="6108700" y="4079875"/>
          <p14:tracePt t="108910" x="6075363" y="4070350"/>
          <p14:tracePt t="108918" x="6057900" y="4070350"/>
          <p14:tracePt t="108926" x="6015038" y="4070350"/>
          <p14:tracePt t="108934" x="5981700" y="4062413"/>
          <p14:tracePt t="108942" x="5938838" y="4062413"/>
          <p14:tracePt t="108950" x="5888038" y="4044950"/>
          <p14:tracePt t="108958" x="5845175" y="4044950"/>
          <p14:tracePt t="108966" x="5819775" y="4044950"/>
          <p14:tracePt t="108974" x="5776913" y="4044950"/>
          <p14:tracePt t="108982" x="5751513" y="4044950"/>
          <p14:tracePt t="108990" x="5718175" y="4044950"/>
          <p14:tracePt t="108998" x="5700713" y="4044950"/>
          <p14:tracePt t="109006" x="5692775" y="4044950"/>
          <p14:tracePt t="109014" x="5667375" y="4044950"/>
          <p14:tracePt t="109022" x="5649913" y="4044950"/>
          <p14:tracePt t="109038" x="5632450" y="4044950"/>
          <p14:tracePt t="109055" x="5607050" y="4044950"/>
          <p14:tracePt t="109062" x="5599113" y="4044950"/>
          <p14:tracePt t="109070" x="5591175" y="4044950"/>
          <p14:tracePt t="109078" x="5573713" y="4052888"/>
          <p14:tracePt t="109086" x="5538788" y="4062413"/>
          <p14:tracePt t="109094" x="5530850" y="4062413"/>
          <p14:tracePt t="109110" x="5505450" y="4070350"/>
          <p14:tracePt t="109118" x="5487988" y="4070350"/>
          <p14:tracePt t="109126" x="5472113" y="4079875"/>
          <p14:tracePt t="109134" x="5454650" y="4079875"/>
          <p14:tracePt t="109142" x="5429250" y="4095750"/>
          <p14:tracePt t="109150" x="5421313" y="4105275"/>
          <p14:tracePt t="109158" x="5394325" y="4113213"/>
          <p14:tracePt t="109174" x="5353050" y="4121150"/>
          <p14:tracePt t="109182" x="5343525" y="4130675"/>
          <p14:tracePt t="109190" x="5318125" y="4146550"/>
          <p14:tracePt t="109198" x="5292725" y="4164013"/>
          <p14:tracePt t="109206" x="5267325" y="4189413"/>
          <p14:tracePt t="109214" x="5259388" y="4214813"/>
          <p14:tracePt t="109222" x="5249863" y="4214813"/>
          <p14:tracePt t="109230" x="5249863" y="4240213"/>
          <p14:tracePt t="109238" x="5224463" y="4265613"/>
          <p14:tracePt t="109246" x="5216525" y="4275138"/>
          <p14:tracePt t="109254" x="5208588" y="4291013"/>
          <p14:tracePt t="109262" x="5191125" y="4325938"/>
          <p14:tracePt t="109270" x="5183188" y="4341813"/>
          <p14:tracePt t="109278" x="5183188" y="4376738"/>
          <p14:tracePt t="109286" x="5173663" y="4394200"/>
          <p14:tracePt t="109294" x="5173663" y="4410075"/>
          <p14:tracePt t="109302" x="5173663" y="4452938"/>
          <p14:tracePt t="109310" x="5173663" y="4478338"/>
          <p14:tracePt t="109318" x="5173663" y="4486275"/>
          <p14:tracePt t="109326" x="5173663" y="4513263"/>
          <p14:tracePt t="109334" x="5173663" y="4521200"/>
          <p14:tracePt t="109342" x="5173663" y="4546600"/>
          <p14:tracePt t="109350" x="5173663" y="4564063"/>
          <p14:tracePt t="109358" x="5183188" y="4579938"/>
          <p14:tracePt t="109366" x="5191125" y="4605338"/>
          <p14:tracePt t="109374" x="5208588" y="4640263"/>
          <p14:tracePt t="109382" x="5224463" y="4657725"/>
          <p14:tracePt t="109390" x="5241925" y="4683125"/>
          <p14:tracePt t="109398" x="5267325" y="4733925"/>
          <p14:tracePt t="109406" x="5292725" y="4759325"/>
          <p14:tracePt t="109414" x="5327650" y="4775200"/>
          <p14:tracePt t="109422" x="5368925" y="4810125"/>
          <p14:tracePt t="109438" x="5386388" y="4818063"/>
          <p14:tracePt t="109446" x="5394325" y="4818063"/>
          <p14:tracePt t="109454" x="5403850" y="4818063"/>
          <p14:tracePt t="109462" x="5411788" y="4827588"/>
          <p14:tracePt t="109486" x="5421313" y="4827588"/>
          <p14:tracePt t="109502" x="5437188" y="4827588"/>
          <p14:tracePt t="109526" x="5454650" y="4827588"/>
          <p14:tracePt t="109534" x="5462588" y="4827588"/>
          <p14:tracePt t="109550" x="5472113" y="4827588"/>
          <p14:tracePt t="109558" x="5505450" y="4818063"/>
          <p14:tracePt t="109574" x="5505450" y="4810125"/>
          <p14:tracePt t="109582" x="5538788" y="4810125"/>
          <p14:tracePt t="109590" x="5548313" y="4802188"/>
          <p14:tracePt t="109598" x="5556250" y="4802188"/>
          <p14:tracePt t="109606" x="5573713" y="4802188"/>
          <p14:tracePt t="109614" x="5591175" y="4802188"/>
          <p14:tracePt t="109622" x="5607050" y="4792663"/>
          <p14:tracePt t="109630" x="5616575" y="4792663"/>
          <p14:tracePt t="109638" x="5624513" y="4792663"/>
          <p14:tracePt t="109646" x="5641975" y="4775200"/>
          <p14:tracePt t="109654" x="5649913" y="4775200"/>
          <p14:tracePt t="109678" x="5657850" y="4767263"/>
          <p14:tracePt t="109694" x="5675313" y="4759325"/>
          <p14:tracePt t="109710" x="5683250" y="4749800"/>
          <p14:tracePt t="109726" x="5692775" y="4741863"/>
          <p14:tracePt t="109734" x="5700713" y="4733925"/>
          <p14:tracePt t="109750" x="5708650" y="4724400"/>
          <p14:tracePt t="109774" x="5708650" y="4716463"/>
          <p14:tracePt t="109790" x="5708650" y="4708525"/>
          <p14:tracePt t="109950" x="5708650" y="4691063"/>
          <p14:tracePt t="109958" x="5708650" y="4683125"/>
          <p14:tracePt t="109974" x="5700713" y="4683125"/>
          <p14:tracePt t="110470" x="5692775" y="4673600"/>
          <p14:tracePt t="110486" x="5692775" y="4657725"/>
          <p14:tracePt t="110510" x="5692775" y="4648200"/>
          <p14:tracePt t="110518" x="5692775" y="4630738"/>
          <p14:tracePt t="110534" x="5692775" y="4614863"/>
          <p14:tracePt t="110542" x="5692775" y="4605338"/>
          <p14:tracePt t="110550" x="5692775" y="4589463"/>
          <p14:tracePt t="110558" x="5692775" y="4579938"/>
          <p14:tracePt t="110574" x="5692775" y="4554538"/>
          <p14:tracePt t="110582" x="5692775" y="4546600"/>
          <p14:tracePt t="110590" x="5675313" y="4513263"/>
          <p14:tracePt t="110606" x="5675313" y="4478338"/>
          <p14:tracePt t="110614" x="5667375" y="4460875"/>
          <p14:tracePt t="110622" x="5667375" y="4452938"/>
          <p14:tracePt t="110630" x="5667375" y="4427538"/>
          <p14:tracePt t="110638" x="5667375" y="4402138"/>
          <p14:tracePt t="110646" x="5657850" y="4394200"/>
          <p14:tracePt t="110654" x="5657850" y="4359275"/>
          <p14:tracePt t="110662" x="5649913" y="4341813"/>
          <p14:tracePt t="110670" x="5649913" y="4333875"/>
          <p14:tracePt t="110678" x="5641975" y="4316413"/>
          <p14:tracePt t="110686" x="5632450" y="4308475"/>
          <p14:tracePt t="110694" x="5632450" y="4300538"/>
          <p14:tracePt t="110702" x="5624513" y="4291013"/>
          <p14:tracePt t="110710" x="5616575" y="4283075"/>
          <p14:tracePt t="110718" x="5616575" y="4275138"/>
          <p14:tracePt t="110726" x="5599113" y="4265613"/>
          <p14:tracePt t="110734" x="5591175" y="4257675"/>
          <p14:tracePt t="110742" x="5581650" y="4249738"/>
          <p14:tracePt t="110750" x="5565775" y="4240213"/>
          <p14:tracePt t="110758" x="5548313" y="4232275"/>
          <p14:tracePt t="110766" x="5530850" y="4224338"/>
          <p14:tracePt t="110774" x="5530850" y="4214813"/>
          <p14:tracePt t="110782" x="5522913" y="4214813"/>
          <p14:tracePt t="110790" x="5505450" y="4206875"/>
          <p14:tracePt t="110798" x="5497513" y="4206875"/>
          <p14:tracePt t="110806" x="5480050" y="4197350"/>
          <p14:tracePt t="110822" x="5462588" y="4197350"/>
          <p14:tracePt t="110830" x="5437188" y="4189413"/>
          <p14:tracePt t="110838" x="5429250" y="4189413"/>
          <p14:tracePt t="110846" x="5421313" y="4189413"/>
          <p14:tracePt t="110854" x="5411788" y="4189413"/>
          <p14:tracePt t="110862" x="5394325" y="4181475"/>
          <p14:tracePt t="110870" x="5368925" y="4181475"/>
          <p14:tracePt t="110878" x="5360988" y="4181475"/>
          <p14:tracePt t="110886" x="5353050" y="4181475"/>
          <p14:tracePt t="110894" x="5327650" y="4181475"/>
          <p14:tracePt t="110902" x="5318125" y="4181475"/>
          <p14:tracePt t="110910" x="5292725" y="4181475"/>
          <p14:tracePt t="110918" x="5276850" y="4181475"/>
          <p14:tracePt t="110926" x="5259388" y="4181475"/>
          <p14:tracePt t="110934" x="5224463" y="4181475"/>
          <p14:tracePt t="110942" x="5199063" y="4181475"/>
          <p14:tracePt t="110950" x="5183188" y="4181475"/>
          <p14:tracePt t="110958" x="5165725" y="4181475"/>
          <p14:tracePt t="110966" x="5140325" y="4181475"/>
          <p14:tracePt t="110974" x="5132388" y="4181475"/>
          <p14:tracePt t="110982" x="5106988" y="4181475"/>
          <p14:tracePt t="110990" x="5097463" y="4181475"/>
          <p14:tracePt t="111006" x="5080000" y="4181475"/>
          <p14:tracePt t="111014" x="5038725" y="4181475"/>
          <p14:tracePt t="111022" x="5021263" y="4181475"/>
          <p14:tracePt t="111030" x="5003800" y="4181475"/>
          <p14:tracePt t="111046" x="4987925" y="4181475"/>
          <p14:tracePt t="111065" x="4953000" y="4181475"/>
          <p14:tracePt t="111078" x="4919663" y="4181475"/>
          <p14:tracePt t="111094" x="4902200" y="4181475"/>
          <p14:tracePt t="111102" x="4894263" y="4181475"/>
          <p14:tracePt t="111110" x="4884738" y="4181475"/>
          <p14:tracePt t="111118" x="4876800" y="4181475"/>
          <p14:tracePt t="111166" x="4851400" y="4189413"/>
          <p14:tracePt t="111174" x="4851400" y="4197350"/>
          <p14:tracePt t="111182" x="4851400" y="4224338"/>
          <p14:tracePt t="111190" x="4851400" y="4232275"/>
          <p14:tracePt t="111198" x="4851400" y="4257675"/>
          <p14:tracePt t="111206" x="4851400" y="4265613"/>
          <p14:tracePt t="111214" x="4851400" y="4308475"/>
          <p14:tracePt t="111222" x="4851400" y="4333875"/>
          <p14:tracePt t="111230" x="4851400" y="4351338"/>
          <p14:tracePt t="111238" x="4851400" y="4368800"/>
          <p14:tracePt t="111246" x="4859338" y="4384675"/>
          <p14:tracePt t="111254" x="4868863" y="4402138"/>
          <p14:tracePt t="111262" x="4884738" y="4419600"/>
          <p14:tracePt t="111278" x="4894263" y="4427538"/>
          <p14:tracePt t="111302" x="4910138" y="4445000"/>
          <p14:tracePt t="111318" x="4919663" y="4445000"/>
          <p14:tracePt t="111326" x="4935538" y="4445000"/>
          <p14:tracePt t="111334" x="4953000" y="4452938"/>
          <p14:tracePt t="111342" x="4962525" y="4452938"/>
          <p14:tracePt t="111350" x="4970463" y="4452938"/>
          <p14:tracePt t="111358" x="4987925" y="4452938"/>
          <p14:tracePt t="111366" x="5013325" y="4452938"/>
          <p14:tracePt t="111398" x="5021263" y="4452938"/>
          <p14:tracePt t="111406" x="5029200" y="4452938"/>
          <p14:tracePt t="111414" x="5046663" y="4452938"/>
          <p14:tracePt t="111422" x="5064125" y="4452938"/>
          <p14:tracePt t="111430" x="5072063" y="4452938"/>
          <p14:tracePt t="111438" x="5089525" y="4445000"/>
          <p14:tracePt t="111446" x="5097463" y="4445000"/>
          <p14:tracePt t="111454" x="5114925" y="4427538"/>
          <p14:tracePt t="111462" x="5132388" y="4410075"/>
          <p14:tracePt t="111470" x="5140325" y="4410075"/>
          <p14:tracePt t="111478" x="5148263" y="4402138"/>
          <p14:tracePt t="111486" x="5148263" y="4394200"/>
          <p14:tracePt t="111494" x="5157788" y="4384675"/>
          <p14:tracePt t="111502" x="5165725" y="4376738"/>
          <p14:tracePt t="111510" x="5165725" y="4368800"/>
          <p14:tracePt t="111518" x="5165725" y="4359275"/>
          <p14:tracePt t="111526" x="5165725" y="4351338"/>
          <p14:tracePt t="111534" x="5165725" y="4341813"/>
          <p14:tracePt t="111550" x="5165725" y="4325938"/>
          <p14:tracePt t="111566" x="5165725" y="4316413"/>
          <p14:tracePt t="111582" x="5165725" y="4308475"/>
          <p14:tracePt t="111590" x="5165725" y="4291013"/>
          <p14:tracePt t="111598" x="5165725" y="4283075"/>
          <p14:tracePt t="111606" x="5157788" y="4275138"/>
          <p14:tracePt t="111614" x="5148263" y="4265613"/>
          <p14:tracePt t="111622" x="5122863" y="4265613"/>
          <p14:tracePt t="111630" x="5097463" y="4265613"/>
          <p14:tracePt t="111638" x="5072063" y="4232275"/>
          <p14:tracePt t="111646" x="5064125" y="4232275"/>
          <p14:tracePt t="111654" x="5046663" y="4214813"/>
          <p14:tracePt t="111662" x="5038725" y="4214813"/>
          <p14:tracePt t="111670" x="5038725" y="4206875"/>
          <p14:tracePt t="111678" x="5021263" y="4197350"/>
          <p14:tracePt t="111686" x="4953000" y="4171950"/>
          <p14:tracePt t="111694" x="4927600" y="4164013"/>
          <p14:tracePt t="111702" x="4884738" y="4146550"/>
          <p14:tracePt t="111710" x="4859338" y="4130675"/>
          <p14:tracePt t="111718" x="4791075" y="4121150"/>
          <p14:tracePt t="111726" x="4775200" y="4113213"/>
          <p14:tracePt t="111734" x="4732338" y="4105275"/>
          <p14:tracePt t="111742" x="4689475" y="4087813"/>
          <p14:tracePt t="111750" x="4664075" y="4087813"/>
          <p14:tracePt t="111758" x="4656138" y="4079875"/>
          <p14:tracePt t="111766" x="4646613" y="4079875"/>
          <p14:tracePt t="111774" x="4621213" y="4070350"/>
          <p14:tracePt t="111902" x="4613275" y="4070350"/>
          <p14:tracePt t="111910" x="4595813" y="4079875"/>
          <p14:tracePt t="111918" x="4579938" y="4087813"/>
          <p14:tracePt t="111926" x="4554538" y="4087813"/>
          <p14:tracePt t="111934" x="4545013" y="4095750"/>
          <p14:tracePt t="111942" x="4494213" y="4105275"/>
          <p14:tracePt t="111958" x="4476750" y="4113213"/>
          <p14:tracePt t="111966" x="4468813" y="4113213"/>
          <p14:tracePt t="111974" x="4451350" y="4121150"/>
          <p14:tracePt t="111990" x="4435475" y="4138613"/>
          <p14:tracePt t="112006" x="4410075" y="4164013"/>
          <p14:tracePt t="112022" x="4392613" y="4171950"/>
          <p14:tracePt t="112030" x="4375150" y="4171950"/>
          <p14:tracePt t="112038" x="4367213" y="4189413"/>
          <p14:tracePt t="112046" x="4359275" y="4189413"/>
          <p14:tracePt t="112054" x="4341813" y="4197350"/>
          <p14:tracePt t="112062" x="4332288" y="4206875"/>
          <p14:tracePt t="112070" x="4324350" y="4206875"/>
          <p14:tracePt t="112086" x="4298950" y="4224338"/>
          <p14:tracePt t="112094" x="4291013" y="4232275"/>
          <p14:tracePt t="112102" x="4265613" y="4240213"/>
          <p14:tracePt t="112110" x="4256088" y="4240213"/>
          <p14:tracePt t="112126" x="4256088" y="4249738"/>
          <p14:tracePt t="112134" x="4248150" y="4257675"/>
          <p14:tracePt t="112142" x="4222750" y="4275138"/>
          <p14:tracePt t="112150" x="4222750" y="4283075"/>
          <p14:tracePt t="112158" x="4222750" y="4300538"/>
          <p14:tracePt t="112174" x="4214813" y="4316413"/>
          <p14:tracePt t="112182" x="4214813" y="4325938"/>
          <p14:tracePt t="112190" x="4214813" y="4333875"/>
          <p14:tracePt t="112198" x="4197350" y="4351338"/>
          <p14:tracePt t="112214" x="4197350" y="4359275"/>
          <p14:tracePt t="112222" x="4197350" y="4368800"/>
          <p14:tracePt t="112238" x="4197350" y="4384675"/>
          <p14:tracePt t="112254" x="4197350" y="4394200"/>
          <p14:tracePt t="112262" x="4197350" y="4402138"/>
          <p14:tracePt t="112278" x="4197350" y="4419600"/>
          <p14:tracePt t="112294" x="4197350" y="4435475"/>
          <p14:tracePt t="112310" x="4197350" y="4445000"/>
          <p14:tracePt t="112318" x="4205288" y="4452938"/>
          <p14:tracePt t="112334" x="4222750" y="4460875"/>
          <p14:tracePt t="112350" x="4240213" y="4470400"/>
          <p14:tracePt t="112366" x="4256088" y="4478338"/>
          <p14:tracePt t="112382" x="4273550" y="4478338"/>
          <p14:tracePt t="112390" x="4298950" y="4486275"/>
          <p14:tracePt t="112398" x="4306888" y="4495800"/>
          <p14:tracePt t="112406" x="4332288" y="4495800"/>
          <p14:tracePt t="112414" x="4341813" y="4495800"/>
          <p14:tracePt t="112422" x="4367213" y="4495800"/>
          <p14:tracePt t="112430" x="4384675" y="4495800"/>
          <p14:tracePt t="112438" x="4392613" y="4503738"/>
          <p14:tracePt t="112446" x="4410075" y="4503738"/>
          <p14:tracePt t="112454" x="4443413" y="4503738"/>
          <p14:tracePt t="112462" x="4476750" y="4529138"/>
          <p14:tracePt t="112470" x="4503738" y="4529138"/>
          <p14:tracePt t="112478" x="4529138" y="4529138"/>
          <p14:tracePt t="112486" x="4554538" y="4538663"/>
          <p14:tracePt t="112494" x="4570413" y="4538663"/>
          <p14:tracePt t="112502" x="4587875" y="4538663"/>
          <p14:tracePt t="112510" x="4605338" y="4538663"/>
          <p14:tracePt t="112518" x="4630738" y="4538663"/>
          <p14:tracePt t="112526" x="4646613" y="4538663"/>
          <p14:tracePt t="112534" x="4673600" y="4538663"/>
          <p14:tracePt t="112542" x="4689475" y="4538663"/>
          <p14:tracePt t="112550" x="4714875" y="4538663"/>
          <p14:tracePt t="112558" x="4740275" y="4529138"/>
          <p14:tracePt t="112566" x="4757738" y="4521200"/>
          <p14:tracePt t="112574" x="4765675" y="4521200"/>
          <p14:tracePt t="112582" x="4791075" y="4521200"/>
          <p14:tracePt t="112590" x="4800600" y="4503738"/>
          <p14:tracePt t="112606" x="4808538" y="4503738"/>
          <p14:tracePt t="112614" x="4826000" y="4495800"/>
          <p14:tracePt t="112622" x="4833938" y="4495800"/>
          <p14:tracePt t="112630" x="4851400" y="4486275"/>
          <p14:tracePt t="112638" x="4859338" y="4486275"/>
          <p14:tracePt t="112646" x="4868863" y="4486275"/>
          <p14:tracePt t="112654" x="4884738" y="4478338"/>
          <p14:tracePt t="112662" x="4894263" y="4470400"/>
          <p14:tracePt t="112670" x="4894263" y="4460875"/>
          <p14:tracePt t="112678" x="4910138" y="4460875"/>
          <p14:tracePt t="112686" x="4919663" y="4452938"/>
          <p14:tracePt t="112694" x="4935538" y="4427538"/>
          <p14:tracePt t="112718" x="4953000" y="4394200"/>
          <p14:tracePt t="112734" x="4953000" y="4368800"/>
          <p14:tracePt t="112750" x="4953000" y="4351338"/>
          <p14:tracePt t="112758" x="4953000" y="4341813"/>
          <p14:tracePt t="112766" x="4953000" y="4325938"/>
          <p14:tracePt t="112774" x="4953000" y="4300538"/>
          <p14:tracePt t="112782" x="4953000" y="4291013"/>
          <p14:tracePt t="112790" x="4953000" y="4283075"/>
          <p14:tracePt t="112798" x="4953000" y="4265613"/>
          <p14:tracePt t="112806" x="4945063" y="4249738"/>
          <p14:tracePt t="112814" x="4927600" y="4214813"/>
          <p14:tracePt t="112822" x="4927600" y="4206875"/>
          <p14:tracePt t="112830" x="4919663" y="4189413"/>
          <p14:tracePt t="112838" x="4902200" y="4171950"/>
          <p14:tracePt t="112846" x="4894263" y="4164013"/>
          <p14:tracePt t="112854" x="4876800" y="4146550"/>
          <p14:tracePt t="112862" x="4868863" y="4130675"/>
          <p14:tracePt t="112870" x="4843463" y="4113213"/>
          <p14:tracePt t="112878" x="4833938" y="4105275"/>
          <p14:tracePt t="112886" x="4818063" y="4105275"/>
          <p14:tracePt t="112894" x="4783138" y="4095750"/>
          <p14:tracePt t="112902" x="4765675" y="4079875"/>
          <p14:tracePt t="112910" x="4732338" y="4070350"/>
          <p14:tracePt t="112918" x="4724400" y="4062413"/>
          <p14:tracePt t="112926" x="4689475" y="4052888"/>
          <p14:tracePt t="112934" x="4681538" y="4052888"/>
          <p14:tracePt t="112942" x="4656138" y="4037013"/>
          <p14:tracePt t="112950" x="4646613" y="4037013"/>
          <p14:tracePt t="112958" x="4630738" y="4037013"/>
          <p14:tracePt t="112966" x="4613275" y="4037013"/>
          <p14:tracePt t="112974" x="4570413" y="4027488"/>
          <p14:tracePt t="112982" x="4545013" y="4027488"/>
          <p14:tracePt t="112990" x="4537075" y="4027488"/>
          <p14:tracePt t="112998" x="4503738" y="4027488"/>
          <p14:tracePt t="113006" x="4494213" y="4019550"/>
          <p14:tracePt t="113014" x="4468813" y="4019550"/>
          <p14:tracePt t="113022" x="4443413" y="4019550"/>
          <p14:tracePt t="113030" x="4435475" y="4019550"/>
          <p14:tracePt t="113044" x="4410075" y="4019550"/>
          <p14:tracePt t="113046" x="4392613" y="4019550"/>
          <p14:tracePt t="113070" x="4375150" y="4019550"/>
          <p14:tracePt t="113078" x="4367213" y="4019550"/>
          <p14:tracePt t="113086" x="4349750" y="4019550"/>
          <p14:tracePt t="113094" x="4341813" y="4019550"/>
          <p14:tracePt t="113102" x="4324350" y="4037013"/>
          <p14:tracePt t="113118" x="4306888" y="4044950"/>
          <p14:tracePt t="113126" x="4281488" y="4070350"/>
          <p14:tracePt t="113134" x="4265613" y="4087813"/>
          <p14:tracePt t="113142" x="4256088" y="4095750"/>
          <p14:tracePt t="113150" x="4248150" y="4105275"/>
          <p14:tracePt t="113158" x="4240213" y="4121150"/>
          <p14:tracePt t="113166" x="4214813" y="4146550"/>
          <p14:tracePt t="113174" x="4205288" y="4156075"/>
          <p14:tracePt t="113182" x="4197350" y="4171950"/>
          <p14:tracePt t="113190" x="4197350" y="4181475"/>
          <p14:tracePt t="113198" x="4197350" y="4189413"/>
          <p14:tracePt t="113206" x="4179888" y="4197350"/>
          <p14:tracePt t="113214" x="4179888" y="4214813"/>
          <p14:tracePt t="113230" x="4179888" y="4224338"/>
          <p14:tracePt t="113238" x="4179888" y="4249738"/>
          <p14:tracePt t="113246" x="4179888" y="4257675"/>
          <p14:tracePt t="113254" x="4179888" y="4283075"/>
          <p14:tracePt t="113262" x="4179888" y="4291013"/>
          <p14:tracePt t="113278" x="4179888" y="4308475"/>
          <p14:tracePt t="113286" x="4179888" y="4316413"/>
          <p14:tracePt t="113294" x="4179888" y="4333875"/>
          <p14:tracePt t="113302" x="4187825" y="4351338"/>
          <p14:tracePt t="113310" x="4187825" y="4359275"/>
          <p14:tracePt t="113318" x="4187825" y="4376738"/>
          <p14:tracePt t="113326" x="4197350" y="4394200"/>
          <p14:tracePt t="113334" x="4197350" y="4402138"/>
          <p14:tracePt t="113342" x="4197350" y="4410075"/>
          <p14:tracePt t="113350" x="4205288" y="4427538"/>
          <p14:tracePt t="113358" x="4214813" y="4427538"/>
          <p14:tracePt t="113366" x="4230688" y="4452938"/>
          <p14:tracePt t="113374" x="4230688" y="4460875"/>
          <p14:tracePt t="113398" x="4240213" y="4486275"/>
          <p14:tracePt t="113406" x="4248150" y="4486275"/>
          <p14:tracePt t="113470" x="4248150" y="4495800"/>
          <p14:tracePt t="113502" x="4240213" y="4495800"/>
          <p14:tracePt t="113510" x="4230688" y="4495800"/>
          <p14:tracePt t="113518" x="4222750" y="4495800"/>
          <p14:tracePt t="113526" x="4214813" y="4495800"/>
          <p14:tracePt t="113534" x="4187825" y="4478338"/>
          <p14:tracePt t="113550" x="4162425" y="4435475"/>
          <p14:tracePt t="113558" x="4146550" y="4419600"/>
          <p14:tracePt t="113566" x="4129088" y="4394200"/>
          <p14:tracePt t="113574" x="4121150" y="4368800"/>
          <p14:tracePt t="113582" x="4111625" y="4351338"/>
          <p14:tracePt t="113590" x="4103688" y="4333875"/>
          <p14:tracePt t="113598" x="4095750" y="4316413"/>
          <p14:tracePt t="113606" x="4086225" y="4300538"/>
          <p14:tracePt t="113614" x="4070350" y="4283075"/>
          <p14:tracePt t="113622" x="4060825" y="4265613"/>
          <p14:tracePt t="113630" x="4052888" y="4249738"/>
          <p14:tracePt t="113718" x="4044950" y="4249738"/>
          <p14:tracePt t="113726" x="4035425" y="4249738"/>
          <p14:tracePt t="113734" x="4027488" y="4240213"/>
          <p14:tracePt t="113742" x="4002088" y="4232275"/>
          <p14:tracePt t="113750" x="3984625" y="4224338"/>
          <p14:tracePt t="113758" x="3941763" y="4214813"/>
          <p14:tracePt t="113766" x="3908425" y="4206875"/>
          <p14:tracePt t="113774" x="3865563" y="4197350"/>
          <p14:tracePt t="113782" x="3832225" y="4181475"/>
          <p14:tracePt t="113790" x="3797300" y="4171950"/>
          <p14:tracePt t="113798" x="3771900" y="4164013"/>
          <p14:tracePt t="113806" x="3729038" y="4138613"/>
          <p14:tracePt t="113814" x="3678238" y="4130675"/>
          <p14:tracePt t="113822" x="3636963" y="4121150"/>
          <p14:tracePt t="113830" x="3568700" y="4095750"/>
          <p14:tracePt t="113838" x="3551238" y="4087813"/>
          <p14:tracePt t="113846" x="3508375" y="4079875"/>
          <p14:tracePt t="113854" x="3482975" y="4079875"/>
          <p14:tracePt t="113862" x="3467100" y="4079875"/>
          <p14:tracePt t="113870" x="3449638" y="4079875"/>
          <p14:tracePt t="113878" x="3432175" y="4079875"/>
          <p14:tracePt t="113886" x="3424238" y="4079875"/>
          <p14:tracePt t="113894" x="3414713" y="4079875"/>
          <p14:tracePt t="113902" x="3406775" y="4079875"/>
          <p14:tracePt t="113918" x="3389313" y="4079875"/>
          <p14:tracePt t="113926" x="3381375" y="4087813"/>
          <p14:tracePt t="113934" x="3363913" y="4095750"/>
          <p14:tracePt t="113950" x="3330575" y="4113213"/>
          <p14:tracePt t="113958" x="3313113" y="4130675"/>
          <p14:tracePt t="113966" x="3305175" y="4130675"/>
          <p14:tracePt t="113974" x="3287713" y="4130675"/>
          <p14:tracePt t="113982" x="3262313" y="4138613"/>
          <p14:tracePt t="113990" x="3254375" y="4138613"/>
          <p14:tracePt t="113998" x="3228975" y="4138613"/>
          <p14:tracePt t="114006" x="3219450" y="4138613"/>
          <p14:tracePt t="114014" x="3194050" y="4138613"/>
          <p14:tracePt t="114022" x="3178175" y="4138613"/>
          <p14:tracePt t="114030" x="3152775" y="4138613"/>
          <p14:tracePt t="114038" x="3143250" y="4138613"/>
          <p14:tracePt t="114049" x="3117850" y="4138613"/>
          <p14:tracePt t="114070" x="3109913" y="4138613"/>
          <p14:tracePt t="114078" x="3074988" y="4156075"/>
          <p14:tracePt t="114094" x="3067050" y="4164013"/>
          <p14:tracePt t="114102" x="3049588" y="4171950"/>
          <p14:tracePt t="114110" x="3024188" y="4197350"/>
          <p14:tracePt t="114118" x="3008313" y="4206875"/>
          <p14:tracePt t="114126" x="2990850" y="4232275"/>
          <p14:tracePt t="114134" x="2973388" y="4249738"/>
          <p14:tracePt t="114142" x="2955925" y="4257675"/>
          <p14:tracePt t="114150" x="2930525" y="4283075"/>
          <p14:tracePt t="114158" x="2922588" y="4291013"/>
          <p14:tracePt t="114166" x="2922588" y="4308475"/>
          <p14:tracePt t="114174" x="2914650" y="4316413"/>
          <p14:tracePt t="114182" x="2897188" y="4351338"/>
          <p14:tracePt t="114190" x="2889250" y="4359275"/>
          <p14:tracePt t="114198" x="2889250" y="4368800"/>
          <p14:tracePt t="114206" x="2879725" y="4384675"/>
          <p14:tracePt t="114214" x="2879725" y="4394200"/>
          <p14:tracePt t="114222" x="2879725" y="4410075"/>
          <p14:tracePt t="114230" x="2879725" y="4419600"/>
          <p14:tracePt t="114238" x="2879725" y="4435475"/>
          <p14:tracePt t="114246" x="2879725" y="4452938"/>
          <p14:tracePt t="114254" x="2879725" y="4460875"/>
          <p14:tracePt t="114262" x="2879725" y="4486275"/>
          <p14:tracePt t="114270" x="2879725" y="4513263"/>
          <p14:tracePt t="114278" x="2879725" y="4529138"/>
          <p14:tracePt t="114286" x="2889250" y="4538663"/>
          <p14:tracePt t="114294" x="2897188" y="4554538"/>
          <p14:tracePt t="114310" x="2905125" y="4564063"/>
          <p14:tracePt t="114318" x="2930525" y="4589463"/>
          <p14:tracePt t="114334" x="2947988" y="4605338"/>
          <p14:tracePt t="114342" x="2955925" y="4605338"/>
          <p14:tracePt t="114350" x="2973388" y="4622800"/>
          <p14:tracePt t="114358" x="2990850" y="4630738"/>
          <p14:tracePt t="114366" x="2998788" y="4630738"/>
          <p14:tracePt t="114382" x="3024188" y="4630738"/>
          <p14:tracePt t="114390" x="3033713" y="4630738"/>
          <p14:tracePt t="114398" x="3067050" y="4630738"/>
          <p14:tracePt t="114406" x="3100388" y="4630738"/>
          <p14:tracePt t="114414" x="3117850" y="4630738"/>
          <p14:tracePt t="114422" x="3135313" y="4630738"/>
          <p14:tracePt t="114430" x="3152775" y="4630738"/>
          <p14:tracePt t="114438" x="3178175" y="4630738"/>
          <p14:tracePt t="114446" x="3186113" y="4640263"/>
          <p14:tracePt t="114454" x="3219450" y="4640263"/>
          <p14:tracePt t="114462" x="3244850" y="4640263"/>
          <p14:tracePt t="114470" x="3262313" y="4640263"/>
          <p14:tracePt t="114478" x="3297238" y="4640263"/>
          <p14:tracePt t="114486" x="3330575" y="4640263"/>
          <p14:tracePt t="114494" x="3338513" y="4640263"/>
          <p14:tracePt t="114502" x="3363913" y="4640263"/>
          <p14:tracePt t="114510" x="3381375" y="4640263"/>
          <p14:tracePt t="114518" x="3406775" y="4640263"/>
          <p14:tracePt t="114526" x="3449638" y="4640263"/>
          <p14:tracePt t="114534" x="3475038" y="4640263"/>
          <p14:tracePt t="114542" x="3492500" y="4640263"/>
          <p14:tracePt t="114550" x="3508375" y="4640263"/>
          <p14:tracePt t="114558" x="3533775" y="4640263"/>
          <p14:tracePt t="114566" x="3559175" y="4640263"/>
          <p14:tracePt t="114574" x="3602038" y="4640263"/>
          <p14:tracePt t="114582" x="3611563" y="4640263"/>
          <p14:tracePt t="114590" x="3636963" y="4640263"/>
          <p14:tracePt t="114598" x="3670300" y="4640263"/>
          <p14:tracePt t="114606" x="3687763" y="4640263"/>
          <p14:tracePt t="114614" x="3721100" y="4640263"/>
          <p14:tracePt t="114622" x="3756025" y="4640263"/>
          <p14:tracePt t="114630" x="3797300" y="4640263"/>
          <p14:tracePt t="114638" x="3832225" y="4640263"/>
          <p14:tracePt t="114646" x="3848100" y="4640263"/>
          <p14:tracePt t="114654" x="3873500" y="4640263"/>
          <p14:tracePt t="114662" x="3890963" y="4640263"/>
          <p14:tracePt t="114670" x="3908425" y="4640263"/>
          <p14:tracePt t="114678" x="3916363" y="4640263"/>
          <p14:tracePt t="114686" x="3941763" y="4640263"/>
          <p14:tracePt t="114694" x="3959225" y="4640263"/>
          <p14:tracePt t="114702" x="3992563" y="4640263"/>
          <p14:tracePt t="114710" x="4010025" y="4640263"/>
          <p14:tracePt t="114718" x="4027488" y="4640263"/>
          <p14:tracePt t="114726" x="4035425" y="4640263"/>
          <p14:tracePt t="114734" x="4052888" y="4640263"/>
          <p14:tracePt t="114742" x="4070350" y="4640263"/>
          <p14:tracePt t="114750" x="4078288" y="4640263"/>
          <p14:tracePt t="114758" x="4086225" y="4640263"/>
          <p14:tracePt t="114766" x="4095750" y="4640263"/>
          <p14:tracePt t="114782" x="4103688" y="4640263"/>
          <p14:tracePt t="114790" x="4121150" y="4622800"/>
          <p14:tracePt t="114806" x="4129088" y="4614863"/>
          <p14:tracePt t="114814" x="4137025" y="4614863"/>
          <p14:tracePt t="114822" x="4137025" y="4605338"/>
          <p14:tracePt t="114830" x="4146550" y="4579938"/>
          <p14:tracePt t="114838" x="4154488" y="4579938"/>
          <p14:tracePt t="114846" x="4154488" y="4564063"/>
          <p14:tracePt t="114854" x="4162425" y="4546600"/>
          <p14:tracePt t="114862" x="4162425" y="4538663"/>
          <p14:tracePt t="114870" x="4162425" y="4513263"/>
          <p14:tracePt t="114878" x="4162425" y="4486275"/>
          <p14:tracePt t="114886" x="4162425" y="4478338"/>
          <p14:tracePt t="114894" x="4162425" y="4452938"/>
          <p14:tracePt t="114910" x="4162425" y="4427538"/>
          <p14:tracePt t="114918" x="4162425" y="4419600"/>
          <p14:tracePt t="114926" x="4162425" y="4394200"/>
          <p14:tracePt t="114934" x="4154488" y="4376738"/>
          <p14:tracePt t="114942" x="4146550" y="4359275"/>
          <p14:tracePt t="114958" x="4137025" y="4333875"/>
          <p14:tracePt t="114965" x="4129088" y="4325938"/>
          <p14:tracePt t="114974" x="4121150" y="4325938"/>
          <p14:tracePt t="114982" x="4111625" y="4308475"/>
          <p14:tracePt t="114990" x="4103688" y="4300538"/>
          <p14:tracePt t="114998" x="4095750" y="4300538"/>
          <p14:tracePt t="115006" x="4078288" y="4275138"/>
          <p14:tracePt t="115014" x="4044950" y="4257675"/>
          <p14:tracePt t="115022" x="4035425" y="4249738"/>
          <p14:tracePt t="115030" x="4017963" y="4240213"/>
          <p14:tracePt t="115038" x="4010025" y="4232275"/>
          <p14:tracePt t="115046" x="3992563" y="4224338"/>
          <p14:tracePt t="115062" x="3976688" y="4214813"/>
          <p14:tracePt t="115078" x="3951288" y="4214813"/>
          <p14:tracePt t="115086" x="3951288" y="4206875"/>
          <p14:tracePt t="115094" x="3933825" y="4197350"/>
          <p14:tracePt t="115102" x="3925888" y="4197350"/>
          <p14:tracePt t="115118" x="3908425" y="4189413"/>
          <p14:tracePt t="115126" x="3900488" y="4189413"/>
          <p14:tracePt t="115134" x="3883025" y="4189413"/>
          <p14:tracePt t="115142" x="3865563" y="4181475"/>
          <p14:tracePt t="115150" x="3832225" y="4181475"/>
          <p14:tracePt t="115158" x="3822700" y="4181475"/>
          <p14:tracePt t="115166" x="3806825" y="4181475"/>
          <p14:tracePt t="115174" x="3771900" y="4181475"/>
          <p14:tracePt t="115182" x="3763963" y="4181475"/>
          <p14:tracePt t="115190" x="3729038" y="4181475"/>
          <p14:tracePt t="115198" x="3713163" y="4181475"/>
          <p14:tracePt t="115206" x="3695700" y="4181475"/>
          <p14:tracePt t="115214" x="3662363" y="4181475"/>
          <p14:tracePt t="115222" x="3644900" y="4181475"/>
          <p14:tracePt t="115230" x="3619500" y="4181475"/>
          <p14:tracePt t="115238" x="3611563" y="4181475"/>
          <p14:tracePt t="115246" x="3594100" y="4181475"/>
          <p14:tracePt t="115254" x="3576638" y="4181475"/>
          <p14:tracePt t="115262" x="3568700" y="4181475"/>
          <p14:tracePt t="115270" x="3551238" y="4181475"/>
          <p14:tracePt t="115278" x="3543300" y="4181475"/>
          <p14:tracePt t="115286" x="3525838" y="4181475"/>
          <p14:tracePt t="115294" x="3517900" y="4181475"/>
          <p14:tracePt t="115302" x="3492500" y="4181475"/>
          <p14:tracePt t="115310" x="3475038" y="4171950"/>
          <p14:tracePt t="115318" x="3449638" y="4171950"/>
          <p14:tracePt t="115326" x="3441700" y="4171950"/>
          <p14:tracePt t="115334" x="3406775" y="4164013"/>
          <p14:tracePt t="115350" x="3373438" y="4164013"/>
          <p14:tracePt t="115358" x="3363913" y="4164013"/>
          <p14:tracePt t="115366" x="3338513" y="4164013"/>
          <p14:tracePt t="115374" x="3330575" y="4164013"/>
          <p14:tracePt t="115398" x="3322638" y="4164013"/>
          <p14:tracePt t="115414" x="3305175" y="4164013"/>
          <p14:tracePt t="115422" x="3297238" y="4164013"/>
          <p14:tracePt t="115430" x="3270250" y="4171950"/>
          <p14:tracePt t="115438" x="3262313" y="4171950"/>
          <p14:tracePt t="115446" x="3244850" y="4181475"/>
          <p14:tracePt t="115454" x="3228975" y="4181475"/>
          <p14:tracePt t="115462" x="3219450" y="4189413"/>
          <p14:tracePt t="115470" x="3186113" y="4189413"/>
          <p14:tracePt t="115478" x="3160713" y="4206875"/>
          <p14:tracePt t="115486" x="3143250" y="4214813"/>
          <p14:tracePt t="115494" x="3135313" y="4214813"/>
          <p14:tracePt t="115502" x="3109913" y="4224338"/>
          <p14:tracePt t="115518" x="3092450" y="4232275"/>
          <p14:tracePt t="115534" x="3084513" y="4232275"/>
          <p14:tracePt t="115542" x="3067050" y="4240213"/>
          <p14:tracePt t="115558" x="3067050" y="4249738"/>
          <p14:tracePt t="115574" x="3059113" y="4257675"/>
          <p14:tracePt t="115582" x="3049588" y="4257675"/>
          <p14:tracePt t="115590" x="3041650" y="4265613"/>
          <p14:tracePt t="115606" x="3041650" y="4275138"/>
          <p14:tracePt t="115614" x="3033713" y="4283075"/>
          <p14:tracePt t="115622" x="3016250" y="4291013"/>
          <p14:tracePt t="115630" x="3008313" y="4316413"/>
          <p14:tracePt t="115638" x="3008313" y="4325938"/>
          <p14:tracePt t="115646" x="2998788" y="4333875"/>
          <p14:tracePt t="115654" x="2998788" y="4341813"/>
          <p14:tracePt t="115662" x="2998788" y="4351338"/>
          <p14:tracePt t="115670" x="2982913" y="4368800"/>
          <p14:tracePt t="115678" x="2982913" y="4376738"/>
          <p14:tracePt t="115694" x="2982913" y="4394200"/>
          <p14:tracePt t="115702" x="2982913" y="4410075"/>
          <p14:tracePt t="115718" x="2982913" y="4419600"/>
          <p14:tracePt t="115726" x="2982913" y="4445000"/>
          <p14:tracePt t="115734" x="2990850" y="4452938"/>
          <p14:tracePt t="115742" x="2998788" y="4452938"/>
          <p14:tracePt t="115750" x="2998788" y="4460875"/>
          <p14:tracePt t="115758" x="3016250" y="4470400"/>
          <p14:tracePt t="115766" x="3016250" y="4478338"/>
          <p14:tracePt t="115774" x="3033713" y="4495800"/>
          <p14:tracePt t="115782" x="3033713" y="4513263"/>
          <p14:tracePt t="115790" x="3059113" y="4521200"/>
          <p14:tracePt t="115798" x="3067050" y="4529138"/>
          <p14:tracePt t="115806" x="3084513" y="4529138"/>
          <p14:tracePt t="115814" x="3100388" y="4546600"/>
          <p14:tracePt t="115822" x="3117850" y="4546600"/>
          <p14:tracePt t="115830" x="3127375" y="4546600"/>
          <p14:tracePt t="115838" x="3160713" y="4546600"/>
          <p14:tracePt t="115846" x="3194050" y="4554538"/>
          <p14:tracePt t="115854" x="3219450" y="4554538"/>
          <p14:tracePt t="115862" x="3236913" y="4554538"/>
          <p14:tracePt t="115870" x="3262313" y="4554538"/>
          <p14:tracePt t="115878" x="3287713" y="4554538"/>
          <p14:tracePt t="115886" x="3313113" y="4554538"/>
          <p14:tracePt t="115894" x="3355975" y="4554538"/>
          <p14:tracePt t="115902" x="3406775" y="4564063"/>
          <p14:tracePt t="115910" x="3467100" y="4572000"/>
          <p14:tracePt t="115918" x="3508375" y="4572000"/>
          <p14:tracePt t="115926" x="3568700" y="4597400"/>
          <p14:tracePt t="115934" x="3594100" y="4597400"/>
          <p14:tracePt t="115942" x="3636963" y="4605338"/>
          <p14:tracePt t="115950" x="3662363" y="4605338"/>
          <p14:tracePt t="115958" x="3678238" y="4614863"/>
          <p14:tracePt t="115966" x="3713163" y="4614863"/>
          <p14:tracePt t="115974" x="3738563" y="4614863"/>
          <p14:tracePt t="115982" x="3746500" y="4614863"/>
          <p14:tracePt t="115990" x="3781425" y="4614863"/>
          <p14:tracePt t="115998" x="3789363" y="4614863"/>
          <p14:tracePt t="116006" x="3806825" y="4614863"/>
          <p14:tracePt t="116014" x="3822700" y="4614863"/>
          <p14:tracePt t="116022" x="3840163" y="4614863"/>
          <p14:tracePt t="116030" x="3865563" y="4614863"/>
          <p14:tracePt t="116044" x="3890963" y="4614863"/>
          <p14:tracePt t="116046" x="3900488" y="4614863"/>
          <p14:tracePt t="116054" x="3933825" y="4605338"/>
          <p14:tracePt t="116062" x="3941763" y="4605338"/>
          <p14:tracePt t="116070" x="3959225" y="4605338"/>
          <p14:tracePt t="116078" x="3976688" y="4605338"/>
          <p14:tracePt t="116086" x="4010025" y="4605338"/>
          <p14:tracePt t="116094" x="4035425" y="4597400"/>
          <p14:tracePt t="116110" x="4044950" y="4597400"/>
          <p14:tracePt t="116118" x="4060825" y="4589463"/>
          <p14:tracePt t="116126" x="4078288" y="4579938"/>
          <p14:tracePt t="116134" x="4086225" y="4572000"/>
          <p14:tracePt t="116142" x="4095750" y="4572000"/>
          <p14:tracePt t="116150" x="4111625" y="4546600"/>
          <p14:tracePt t="116158" x="4111625" y="4538663"/>
          <p14:tracePt t="116166" x="4129088" y="4529138"/>
          <p14:tracePt t="116174" x="4137025" y="4495800"/>
          <p14:tracePt t="116182" x="4137025" y="4486275"/>
          <p14:tracePt t="116190" x="4146550" y="4470400"/>
          <p14:tracePt t="116198" x="4154488" y="4445000"/>
          <p14:tracePt t="116206" x="4162425" y="4419600"/>
          <p14:tracePt t="116214" x="4179888" y="4410075"/>
          <p14:tracePt t="116222" x="4187825" y="4376738"/>
          <p14:tracePt t="116230" x="4187825" y="4351338"/>
          <p14:tracePt t="116238" x="4187825" y="4341813"/>
          <p14:tracePt t="116246" x="4187825" y="4333875"/>
          <p14:tracePt t="116254" x="4187825" y="4308475"/>
          <p14:tracePt t="116262" x="4187825" y="4300538"/>
          <p14:tracePt t="116270" x="4179888" y="4283075"/>
          <p14:tracePt t="116278" x="4171950" y="4275138"/>
          <p14:tracePt t="116286" x="4154488" y="4257675"/>
          <p14:tracePt t="116294" x="4146550" y="4257675"/>
          <p14:tracePt t="116302" x="4111625" y="4232275"/>
          <p14:tracePt t="116310" x="4103688" y="4224338"/>
          <p14:tracePt t="116318" x="4086225" y="4214813"/>
          <p14:tracePt t="116326" x="4052888" y="4197350"/>
          <p14:tracePt t="116334" x="4027488" y="4189413"/>
          <p14:tracePt t="116342" x="4002088" y="4164013"/>
          <p14:tracePt t="116350" x="3967163" y="4146550"/>
          <p14:tracePt t="116358" x="3951288" y="4138613"/>
          <p14:tracePt t="116366" x="3900488" y="4121150"/>
          <p14:tracePt t="116374" x="3873500" y="4113213"/>
          <p14:tracePt t="116382" x="3857625" y="4095750"/>
          <p14:tracePt t="116390" x="3832225" y="4095750"/>
          <p14:tracePt t="116398" x="3814763" y="4087813"/>
          <p14:tracePt t="116406" x="3806825" y="4079875"/>
          <p14:tracePt t="116414" x="3789363" y="4079875"/>
          <p14:tracePt t="116422" x="3781425" y="4079875"/>
          <p14:tracePt t="116430" x="3771900" y="4070350"/>
          <p14:tracePt t="116438" x="3763963" y="4070350"/>
          <p14:tracePt t="116446" x="3746500" y="4062413"/>
          <p14:tracePt t="116454" x="3729038" y="4062413"/>
          <p14:tracePt t="116462" x="3721100" y="4062413"/>
          <p14:tracePt t="116470" x="3703638" y="4062413"/>
          <p14:tracePt t="116478" x="3687763" y="4062413"/>
          <p14:tracePt t="116486" x="3652838" y="4062413"/>
          <p14:tracePt t="116494" x="3644900" y="4044950"/>
          <p14:tracePt t="116502" x="3619500" y="4044950"/>
          <p14:tracePt t="116510" x="3586163" y="4044950"/>
          <p14:tracePt t="116518" x="3568700" y="4037013"/>
          <p14:tracePt t="116526" x="3543300" y="4037013"/>
          <p14:tracePt t="116534" x="3525838" y="4037013"/>
          <p14:tracePt t="116542" x="3492500" y="4037013"/>
          <p14:tracePt t="116550" x="3467100" y="4037013"/>
          <p14:tracePt t="116558" x="3432175" y="4037013"/>
          <p14:tracePt t="116566" x="3389313" y="4037013"/>
          <p14:tracePt t="116574" x="3363913" y="4037013"/>
          <p14:tracePt t="116582" x="3330575" y="4037013"/>
          <p14:tracePt t="116590" x="3305175" y="4037013"/>
          <p14:tracePt t="116598" x="3270250" y="4037013"/>
          <p14:tracePt t="116606" x="3244850" y="4037013"/>
          <p14:tracePt t="116614" x="3228975" y="4037013"/>
          <p14:tracePt t="116622" x="3211513" y="4037013"/>
          <p14:tracePt t="116630" x="3178175" y="4037013"/>
          <p14:tracePt t="116638" x="3168650" y="4044950"/>
          <p14:tracePt t="116646" x="3143250" y="4044950"/>
          <p14:tracePt t="116654" x="3109913" y="4044950"/>
          <p14:tracePt t="116662" x="3100388" y="4052888"/>
          <p14:tracePt t="116678" x="3084513" y="4052888"/>
          <p14:tracePt t="116686" x="3074988" y="4052888"/>
          <p14:tracePt t="116694" x="3067050" y="4070350"/>
          <p14:tracePt t="116702" x="3059113" y="4079875"/>
          <p14:tracePt t="116710" x="3049588" y="4079875"/>
          <p14:tracePt t="116718" x="3033713" y="4095750"/>
          <p14:tracePt t="116726" x="3024188" y="4105275"/>
          <p14:tracePt t="116742" x="2998788" y="4138613"/>
          <p14:tracePt t="116750" x="2998788" y="4146550"/>
          <p14:tracePt t="116758" x="2990850" y="4146550"/>
          <p14:tracePt t="116766" x="2973388" y="4164013"/>
          <p14:tracePt t="116774" x="2973388" y="4181475"/>
          <p14:tracePt t="116790" x="2965450" y="4206875"/>
          <p14:tracePt t="116806" x="2965450" y="4232275"/>
          <p14:tracePt t="116814" x="2955925" y="4249738"/>
          <p14:tracePt t="116822" x="2955925" y="4257675"/>
          <p14:tracePt t="116830" x="2955925" y="4275138"/>
          <p14:tracePt t="116838" x="2955925" y="4283075"/>
          <p14:tracePt t="116846" x="2955925" y="4308475"/>
          <p14:tracePt t="116854" x="2955925" y="4325938"/>
          <p14:tracePt t="116862" x="2955925" y="4351338"/>
          <p14:tracePt t="116870" x="2955925" y="4359275"/>
          <p14:tracePt t="116878" x="2973388" y="4394200"/>
          <p14:tracePt t="116886" x="2982913" y="4402138"/>
          <p14:tracePt t="116894" x="2982913" y="4419600"/>
          <p14:tracePt t="116902" x="2990850" y="4435475"/>
          <p14:tracePt t="116910" x="2998788" y="4445000"/>
          <p14:tracePt t="116918" x="3008313" y="4452938"/>
          <p14:tracePt t="116926" x="3024188" y="4470400"/>
          <p14:tracePt t="116934" x="3024188" y="4478338"/>
          <p14:tracePt t="116942" x="3041650" y="4495800"/>
          <p14:tracePt t="116950" x="3049588" y="4495800"/>
          <p14:tracePt t="116958" x="3074988" y="4503738"/>
          <p14:tracePt t="116966" x="3084513" y="4513263"/>
          <p14:tracePt t="116974" x="3109913" y="4529138"/>
          <p14:tracePt t="116982" x="3127375" y="4538663"/>
          <p14:tracePt t="116990" x="3160713" y="4546600"/>
          <p14:tracePt t="116998" x="3186113" y="4564063"/>
          <p14:tracePt t="117006" x="3203575" y="4572000"/>
          <p14:tracePt t="117014" x="3228975" y="4572000"/>
          <p14:tracePt t="117022" x="3262313" y="4579938"/>
          <p14:tracePt t="117030" x="3305175" y="4589463"/>
          <p14:tracePt t="117049" x="3398838" y="4614863"/>
          <p14:tracePt t="117054" x="3424238" y="4614863"/>
          <p14:tracePt t="117062" x="3467100" y="4622800"/>
          <p14:tracePt t="117070" x="3543300" y="4622800"/>
          <p14:tracePt t="117078" x="3559175" y="4630738"/>
          <p14:tracePt t="117086" x="3602038" y="4630738"/>
          <p14:tracePt t="117094" x="3636963" y="4630738"/>
          <p14:tracePt t="117102" x="3678238" y="4630738"/>
          <p14:tracePt t="117110" x="3703638" y="4630738"/>
          <p14:tracePt t="117118" x="3721100" y="4630738"/>
          <p14:tracePt t="117126" x="3756025" y="4630738"/>
          <p14:tracePt t="117134" x="3781425" y="4630738"/>
          <p14:tracePt t="117142" x="3797300" y="4630738"/>
          <p14:tracePt t="117150" x="3822700" y="4630738"/>
          <p14:tracePt t="117158" x="3857625" y="4630738"/>
          <p14:tracePt t="117166" x="3865563" y="4630738"/>
          <p14:tracePt t="117174" x="3900488" y="4630738"/>
          <p14:tracePt t="117182" x="3933825" y="4630738"/>
          <p14:tracePt t="117190" x="3984625" y="4614863"/>
          <p14:tracePt t="117198" x="4027488" y="4614863"/>
          <p14:tracePt t="117206" x="4052888" y="4597400"/>
          <p14:tracePt t="117214" x="4078288" y="4589463"/>
          <p14:tracePt t="117222" x="4086225" y="4589463"/>
          <p14:tracePt t="117230" x="4129088" y="4579938"/>
          <p14:tracePt t="117238" x="4154488" y="4572000"/>
          <p14:tracePt t="117246" x="4162425" y="4564063"/>
          <p14:tracePt t="117254" x="4187825" y="4554538"/>
          <p14:tracePt t="117262" x="4205288" y="4538663"/>
          <p14:tracePt t="117270" x="4205288" y="4529138"/>
          <p14:tracePt t="117278" x="4214813" y="4529138"/>
          <p14:tracePt t="117286" x="4230688" y="4521200"/>
          <p14:tracePt t="117294" x="4240213" y="4503738"/>
          <p14:tracePt t="117302" x="4248150" y="4486275"/>
          <p14:tracePt t="117310" x="4265613" y="4470400"/>
          <p14:tracePt t="117318" x="4273550" y="4452938"/>
          <p14:tracePt t="117326" x="4281488" y="4419600"/>
          <p14:tracePt t="117334" x="4281488" y="4376738"/>
          <p14:tracePt t="117342" x="4281488" y="4341813"/>
          <p14:tracePt t="117350" x="4281488" y="4308475"/>
          <p14:tracePt t="117358" x="4281488" y="4291013"/>
          <p14:tracePt t="117366" x="4281488" y="4249738"/>
          <p14:tracePt t="117374" x="4281488" y="4214813"/>
          <p14:tracePt t="117382" x="4256088" y="4164013"/>
          <p14:tracePt t="117390" x="4240213" y="4138613"/>
          <p14:tracePt t="117398" x="4240213" y="4130675"/>
          <p14:tracePt t="117406" x="4222750" y="4113213"/>
          <p14:tracePt t="117414" x="4205288" y="4087813"/>
          <p14:tracePt t="117422" x="4179888" y="4070350"/>
          <p14:tracePt t="117430" x="4171950" y="4052888"/>
          <p14:tracePt t="117438" x="4154488" y="4037013"/>
          <p14:tracePt t="117446" x="4129088" y="4019550"/>
          <p14:tracePt t="117454" x="4103688" y="4002088"/>
          <p14:tracePt t="117462" x="4060825" y="3986213"/>
          <p14:tracePt t="117470" x="4027488" y="3968750"/>
          <p14:tracePt t="117478" x="4002088" y="3951288"/>
          <p14:tracePt t="117486" x="3959225" y="3943350"/>
          <p14:tracePt t="117494" x="3933825" y="3925888"/>
          <p14:tracePt t="117502" x="3890963" y="3917950"/>
          <p14:tracePt t="117510" x="3857625" y="3908425"/>
          <p14:tracePt t="117518" x="3840163" y="3892550"/>
          <p14:tracePt t="117526" x="3797300" y="3883025"/>
          <p14:tracePt t="117534" x="3771900" y="3883025"/>
          <p14:tracePt t="117542" x="3763963" y="3883025"/>
          <p14:tracePt t="117550" x="3738563" y="3883025"/>
          <p14:tracePt t="117558" x="3713163" y="3883025"/>
          <p14:tracePt t="117566" x="3695700" y="3883025"/>
          <p14:tracePt t="117574" x="3678238" y="3883025"/>
          <p14:tracePt t="117582" x="3644900" y="3883025"/>
          <p14:tracePt t="117590" x="3619500" y="3883025"/>
          <p14:tracePt t="117598" x="3586163" y="3883025"/>
          <p14:tracePt t="117606" x="3543300" y="3883025"/>
          <p14:tracePt t="117614" x="3500438" y="3883025"/>
          <p14:tracePt t="117621" x="3441700" y="3883025"/>
          <p14:tracePt t="117630" x="3363913" y="3883025"/>
          <p14:tracePt t="117638" x="3322638" y="3883025"/>
          <p14:tracePt t="117646" x="3254375" y="3883025"/>
          <p14:tracePt t="117654" x="3236913" y="3883025"/>
          <p14:tracePt t="117662" x="3203575" y="3883025"/>
          <p14:tracePt t="117670" x="3194050" y="3883025"/>
          <p14:tracePt t="117678" x="3168650" y="3892550"/>
          <p14:tracePt t="117686" x="3143250" y="3900488"/>
          <p14:tracePt t="117694" x="3127375" y="3908425"/>
          <p14:tracePt t="117702" x="3109913" y="3917950"/>
          <p14:tracePt t="117710" x="3100388" y="3917950"/>
          <p14:tracePt t="117718" x="3092450" y="3925888"/>
          <p14:tracePt t="117726" x="3084513" y="3935413"/>
          <p14:tracePt t="117734" x="3067050" y="3943350"/>
          <p14:tracePt t="117742" x="3041650" y="3968750"/>
          <p14:tracePt t="117750" x="3024188" y="3968750"/>
          <p14:tracePt t="117758" x="3016250" y="3976688"/>
          <p14:tracePt t="117766" x="2998788" y="3994150"/>
          <p14:tracePt t="117774" x="2982913" y="4011613"/>
          <p14:tracePt t="117782" x="2973388" y="4011613"/>
          <p14:tracePt t="117790" x="2965450" y="4019550"/>
          <p14:tracePt t="117798" x="2947988" y="4037013"/>
          <p14:tracePt t="117806" x="2947988" y="4044950"/>
          <p14:tracePt t="117814" x="2947988" y="4052888"/>
          <p14:tracePt t="117822" x="2947988" y="4070350"/>
          <p14:tracePt t="117830" x="2940050" y="4105275"/>
          <p14:tracePt t="117838" x="2940050" y="4113213"/>
          <p14:tracePt t="117846" x="2940050" y="4156075"/>
          <p14:tracePt t="117854" x="2940050" y="4181475"/>
          <p14:tracePt t="117862" x="2940050" y="4189413"/>
          <p14:tracePt t="117870" x="2940050" y="4224338"/>
          <p14:tracePt t="117878" x="2940050" y="4232275"/>
          <p14:tracePt t="117886" x="2940050" y="4249738"/>
          <p14:tracePt t="117894" x="2940050" y="4265613"/>
          <p14:tracePt t="117902" x="2940050" y="4291013"/>
          <p14:tracePt t="117910" x="2955925" y="4308475"/>
          <p14:tracePt t="117918" x="2965450" y="4341813"/>
          <p14:tracePt t="117926" x="2973388" y="4368800"/>
          <p14:tracePt t="117934" x="2990850" y="4394200"/>
          <p14:tracePt t="117942" x="3016250" y="4419600"/>
          <p14:tracePt t="117950" x="3041650" y="4435475"/>
          <p14:tracePt t="117958" x="3092450" y="4470400"/>
          <p14:tracePt t="117966" x="3127375" y="4486275"/>
          <p14:tracePt t="117974" x="3160713" y="4503738"/>
          <p14:tracePt t="117982" x="3194050" y="4521200"/>
          <p14:tracePt t="117990" x="3211513" y="4538663"/>
          <p14:tracePt t="117998" x="3244850" y="4554538"/>
          <p14:tracePt t="118006" x="3254375" y="4564063"/>
          <p14:tracePt t="118014" x="3270250" y="4564063"/>
          <p14:tracePt t="118022" x="3313113" y="4589463"/>
          <p14:tracePt t="118030" x="3330575" y="4597400"/>
          <p14:tracePt t="118038" x="3373438" y="4605338"/>
          <p14:tracePt t="118046" x="3406775" y="4614863"/>
          <p14:tracePt t="118056" x="3457575" y="4622800"/>
          <p14:tracePt t="118062" x="3482975" y="4630738"/>
          <p14:tracePt t="118070" x="3533775" y="4630738"/>
          <p14:tracePt t="118078" x="3586163" y="4630738"/>
          <p14:tracePt t="118086" x="3644900" y="4630738"/>
          <p14:tracePt t="118093" x="3687763" y="4630738"/>
          <p14:tracePt t="118102" x="3738563" y="4630738"/>
          <p14:tracePt t="118110" x="3781425" y="4630738"/>
          <p14:tracePt t="118118" x="3822700" y="4630738"/>
          <p14:tracePt t="118126" x="3865563" y="4630738"/>
          <p14:tracePt t="118134" x="3900488" y="4630738"/>
          <p14:tracePt t="118142" x="3925888" y="4630738"/>
          <p14:tracePt t="118150" x="3933825" y="4630738"/>
          <p14:tracePt t="118158" x="3959225" y="4630738"/>
          <p14:tracePt t="118166" x="3967163" y="4622800"/>
          <p14:tracePt t="118174" x="3984625" y="4614863"/>
          <p14:tracePt t="118182" x="4010025" y="4614863"/>
          <p14:tracePt t="118190" x="4017963" y="4605338"/>
          <p14:tracePt t="118198" x="4035425" y="4589463"/>
          <p14:tracePt t="118206" x="4044950" y="4579938"/>
          <p14:tracePt t="118214" x="4052888" y="4564063"/>
          <p14:tracePt t="118222" x="4060825" y="4529138"/>
          <p14:tracePt t="118230" x="4060825" y="4513263"/>
          <p14:tracePt t="118238" x="4060825" y="4486275"/>
          <p14:tracePt t="118246" x="4060825" y="4470400"/>
          <p14:tracePt t="118254" x="4060825" y="4445000"/>
          <p14:tracePt t="118262" x="4060825" y="4419600"/>
          <p14:tracePt t="118269" x="4060825" y="4402138"/>
          <p14:tracePt t="118278" x="4060825" y="4376738"/>
          <p14:tracePt t="118286" x="4060825" y="4368800"/>
          <p14:tracePt t="118294" x="4060825" y="4341813"/>
          <p14:tracePt t="118302" x="4060825" y="4316413"/>
          <p14:tracePt t="118310" x="4044950" y="4283075"/>
          <p14:tracePt t="118318" x="4035425" y="4275138"/>
          <p14:tracePt t="118326" x="4017963" y="4240213"/>
          <p14:tracePt t="118334" x="3992563" y="4214813"/>
          <p14:tracePt t="118342" x="3976688" y="4197350"/>
          <p14:tracePt t="118350" x="3951288" y="4171950"/>
          <p14:tracePt t="118358" x="3933825" y="4156075"/>
          <p14:tracePt t="118366" x="3900488" y="4130675"/>
          <p14:tracePt t="118374" x="3883025" y="4121150"/>
          <p14:tracePt t="118382" x="3848100" y="4113213"/>
          <p14:tracePt t="118390" x="3806825" y="4113213"/>
          <p14:tracePt t="118398" x="3771900" y="4105275"/>
          <p14:tracePt t="118406" x="3746500" y="4087813"/>
          <p14:tracePt t="118414" x="3713163" y="4079875"/>
          <p14:tracePt t="118422" x="3678238" y="4079875"/>
          <p14:tracePt t="118430" x="3636963" y="4079875"/>
          <p14:tracePt t="118438" x="3611563" y="4079875"/>
          <p14:tracePt t="118446" x="3586163" y="4079875"/>
          <p14:tracePt t="118454" x="3559175" y="4079875"/>
          <p14:tracePt t="118462" x="3517900" y="4079875"/>
          <p14:tracePt t="118470" x="3492500" y="4079875"/>
          <p14:tracePt t="118478" x="3467100" y="4079875"/>
          <p14:tracePt t="118486" x="3441700" y="4079875"/>
          <p14:tracePt t="118494" x="3432175" y="4079875"/>
          <p14:tracePt t="118502" x="3406775" y="4079875"/>
          <p14:tracePt t="118510" x="3398838" y="4079875"/>
          <p14:tracePt t="118518" x="3381375" y="4087813"/>
          <p14:tracePt t="118526" x="3363913" y="4095750"/>
          <p14:tracePt t="118534" x="3355975" y="4095750"/>
          <p14:tracePt t="118542" x="3338513" y="4105275"/>
          <p14:tracePt t="118549" x="3330575" y="4105275"/>
          <p14:tracePt t="118558" x="3322638" y="4113213"/>
          <p14:tracePt t="118566" x="3305175" y="4130675"/>
          <p14:tracePt t="118574" x="3297238" y="4130675"/>
          <p14:tracePt t="118582" x="3279775" y="4156075"/>
          <p14:tracePt t="118590" x="3270250" y="4164013"/>
          <p14:tracePt t="118598" x="3262313" y="4164013"/>
          <p14:tracePt t="118606" x="3244850" y="4197350"/>
          <p14:tracePt t="118622" x="3236913" y="4232275"/>
          <p14:tracePt t="118630" x="3211513" y="4265613"/>
          <p14:tracePt t="118638" x="3211513" y="4283075"/>
          <p14:tracePt t="118646" x="3211513" y="4300538"/>
          <p14:tracePt t="118654" x="3211513" y="4333875"/>
          <p14:tracePt t="118662" x="3211513" y="4351338"/>
          <p14:tracePt t="118678" x="3211513" y="4376738"/>
          <p14:tracePt t="118686" x="3228975" y="4402138"/>
          <p14:tracePt t="118694" x="3244850" y="4419600"/>
          <p14:tracePt t="118702" x="3270250" y="4427538"/>
          <p14:tracePt t="118710" x="3305175" y="4435475"/>
          <p14:tracePt t="118717" x="3338513" y="4470400"/>
          <p14:tracePt t="118726" x="3373438" y="4486275"/>
          <p14:tracePt t="118734" x="3406775" y="4486275"/>
          <p14:tracePt t="118742" x="3449638" y="4513263"/>
          <p14:tracePt t="118750" x="3482975" y="4513263"/>
          <p14:tracePt t="118758" x="3517900" y="4521200"/>
          <p14:tracePt t="118766" x="3559175" y="4521200"/>
          <p14:tracePt t="118774" x="3594100" y="4529138"/>
          <p14:tracePt t="118782" x="3636963" y="4529138"/>
          <p14:tracePt t="118790" x="3687763" y="4546600"/>
          <p14:tracePt t="118798" x="3738563" y="4546600"/>
          <p14:tracePt t="118806" x="3797300" y="4546600"/>
          <p14:tracePt t="118814" x="3840163" y="4546600"/>
          <p14:tracePt t="118822" x="3900488" y="4546600"/>
          <p14:tracePt t="118830" x="3941763" y="4546600"/>
          <p14:tracePt t="118838" x="3976688" y="4546600"/>
          <p14:tracePt t="118846" x="4002088" y="4538663"/>
          <p14:tracePt t="118854" x="4027488" y="4521200"/>
          <p14:tracePt t="118862" x="4035425" y="4513263"/>
          <p14:tracePt t="118870" x="4052888" y="4495800"/>
          <p14:tracePt t="118878" x="4060825" y="4470400"/>
          <p14:tracePt t="118886" x="4060825" y="4435475"/>
          <p14:tracePt t="118894" x="4070350" y="4402138"/>
          <p14:tracePt t="118902" x="4070350" y="4359275"/>
          <p14:tracePt t="118910" x="4070350" y="4341813"/>
          <p14:tracePt t="118918" x="4070350" y="4308475"/>
          <p14:tracePt t="118926" x="4070350" y="4240213"/>
          <p14:tracePt t="118934" x="4070350" y="4171950"/>
          <p14:tracePt t="118942" x="4035425" y="4095750"/>
          <p14:tracePt t="118950" x="4017963" y="4070350"/>
          <p14:tracePt t="118958" x="3992563" y="4037013"/>
          <p14:tracePt t="118966" x="3959225" y="4011613"/>
          <p14:tracePt t="118973" x="3941763" y="4002088"/>
          <p14:tracePt t="118982" x="3883025" y="3976688"/>
          <p14:tracePt t="118990" x="3865563" y="3976688"/>
          <p14:tracePt t="118998" x="3822700" y="3976688"/>
          <p14:tracePt t="119006" x="3789363" y="3976688"/>
          <p14:tracePt t="119014" x="3756025" y="3976688"/>
          <p14:tracePt t="119022" x="3746500" y="3976688"/>
          <p14:tracePt t="119030" x="3721100" y="3976688"/>
          <p14:tracePt t="119046" x="3687763" y="3986213"/>
          <p14:tracePt t="119054" x="3662363" y="3994150"/>
          <p14:tracePt t="119062" x="3636963" y="4011613"/>
          <p14:tracePt t="119070" x="3619500" y="4027488"/>
          <p14:tracePt t="119078" x="3576638" y="4037013"/>
          <p14:tracePt t="119086" x="3559175" y="4052888"/>
          <p14:tracePt t="119094" x="3551238" y="4052888"/>
          <p14:tracePt t="119102" x="3543300" y="4062413"/>
          <p14:tracePt t="119118" x="3533775" y="4079875"/>
          <p14:tracePt t="119126" x="3517900" y="4095750"/>
          <p14:tracePt t="119142" x="3508375" y="4113213"/>
          <p14:tracePt t="119150" x="3500438" y="4121150"/>
          <p14:tracePt t="119158" x="3500438" y="4130675"/>
          <p14:tracePt t="119166" x="3492500" y="4164013"/>
          <p14:tracePt t="119174" x="3492500" y="4171950"/>
          <p14:tracePt t="119182" x="3492500" y="4189413"/>
          <p14:tracePt t="119189" x="3492500" y="4206875"/>
          <p14:tracePt t="119198" x="3492500" y="4214813"/>
          <p14:tracePt t="119206" x="3492500" y="4232275"/>
          <p14:tracePt t="119238" x="3492500" y="4257675"/>
          <p14:tracePt t="119254" x="3492500" y="4265613"/>
          <p14:tracePt t="119318" x="3517900" y="4257675"/>
          <p14:tracePt t="119326" x="3517900" y="4249738"/>
          <p14:tracePt t="119334" x="3517900" y="4232275"/>
          <p14:tracePt t="119342" x="3517900" y="4197350"/>
          <p14:tracePt t="119350" x="3517900" y="4189413"/>
          <p14:tracePt t="119358" x="3517900" y="4156075"/>
          <p14:tracePt t="119366" x="3500438" y="4130675"/>
          <p14:tracePt t="119374" x="3457575" y="4087813"/>
          <p14:tracePt t="119382" x="3432175" y="4052888"/>
          <p14:tracePt t="119390" x="3355975" y="4019550"/>
          <p14:tracePt t="119398" x="3262313" y="3986213"/>
          <p14:tracePt t="119406" x="3219450" y="3976688"/>
          <p14:tracePt t="119414" x="3143250" y="3943350"/>
          <p14:tracePt t="119422" x="3041650" y="3935413"/>
          <p14:tracePt t="119430" x="2998788" y="3935413"/>
          <p14:tracePt t="119438" x="2973388" y="3935413"/>
          <p14:tracePt t="119454" x="2965450" y="3935413"/>
          <p14:tracePt t="119462" x="2947988" y="3943350"/>
          <p14:tracePt t="119470" x="2930525" y="3960813"/>
          <p14:tracePt t="119478" x="2922588" y="3968750"/>
          <p14:tracePt t="119486" x="2914650" y="4002088"/>
          <p14:tracePt t="119494" x="2914650" y="4027488"/>
          <p14:tracePt t="119502" x="2914650" y="4070350"/>
          <p14:tracePt t="119510" x="2914650" y="4105275"/>
          <p14:tracePt t="119518" x="2922588" y="4138613"/>
          <p14:tracePt t="119526" x="2947988" y="4171950"/>
          <p14:tracePt t="119534" x="2998788" y="4224338"/>
          <p14:tracePt t="119542" x="3059113" y="4275138"/>
          <p14:tracePt t="119550" x="3143250" y="4333875"/>
          <p14:tracePt t="119558" x="3203575" y="4359275"/>
          <p14:tracePt t="119566" x="3262313" y="4384675"/>
          <p14:tracePt t="119573" x="3313113" y="4402138"/>
          <p14:tracePt t="119582" x="3355975" y="4410075"/>
          <p14:tracePt t="119590" x="3389313" y="4410075"/>
          <p14:tracePt t="119598" x="3414713" y="4410075"/>
          <p14:tracePt t="119606" x="3424238" y="4410075"/>
          <p14:tracePt t="119614" x="3441700" y="4402138"/>
          <p14:tracePt t="119638" x="3441700" y="4376738"/>
          <p14:tracePt t="119646" x="3441700" y="4368800"/>
          <p14:tracePt t="119654" x="3441700" y="4341813"/>
          <p14:tracePt t="119661" x="3441700" y="4325938"/>
          <p14:tracePt t="119678" x="3441700" y="4300538"/>
          <p14:tracePt t="119686" x="3424238" y="4283075"/>
          <p14:tracePt t="119694" x="3414713" y="4283075"/>
          <p14:tracePt t="119702" x="3406775" y="4275138"/>
          <p14:tracePt t="119710" x="3398838" y="4265613"/>
          <p14:tracePt t="121342" x="3389313" y="4265613"/>
          <p14:tracePt t="121366" x="3389313" y="4257675"/>
          <p14:tracePt t="121390" x="3398838" y="4257675"/>
          <p14:tracePt t="121398" x="3432175" y="4257675"/>
          <p14:tracePt t="121406" x="3467100" y="4257675"/>
          <p14:tracePt t="121414" x="3492500" y="4257675"/>
          <p14:tracePt t="121422" x="3533775" y="4257675"/>
          <p14:tracePt t="121430" x="3594100" y="4257675"/>
          <p14:tracePt t="121438" x="3627438" y="4257675"/>
          <p14:tracePt t="121446" x="3670300" y="4257675"/>
          <p14:tracePt t="121454" x="3713163" y="4257675"/>
          <p14:tracePt t="121462" x="3738563" y="4257675"/>
          <p14:tracePt t="121470" x="3756025" y="4257675"/>
          <p14:tracePt t="121477" x="3763963" y="4249738"/>
          <p14:tracePt t="121486" x="3771900" y="4240213"/>
          <p14:tracePt t="121806" x="3806825" y="4240213"/>
          <p14:tracePt t="121814" x="3883025" y="4249738"/>
          <p14:tracePt t="121822" x="3951288" y="4249738"/>
          <p14:tracePt t="121830" x="4052888" y="4257675"/>
          <p14:tracePt t="121838" x="4154488" y="4257675"/>
          <p14:tracePt t="121845" x="4240213" y="4265613"/>
          <p14:tracePt t="121854" x="4349750" y="4300538"/>
          <p14:tracePt t="121862" x="4468813" y="4300538"/>
          <p14:tracePt t="121869" x="4595813" y="4300538"/>
          <p14:tracePt t="121877" x="4732338" y="4300538"/>
          <p14:tracePt t="121886" x="4894263" y="4325938"/>
          <p14:tracePt t="121894" x="5038725" y="4351338"/>
          <p14:tracePt t="121902" x="5249863" y="4435475"/>
          <p14:tracePt t="121910" x="5421313" y="4538663"/>
          <p14:tracePt t="121918" x="5591175" y="4589463"/>
          <p14:tracePt t="121926" x="5751513" y="4597400"/>
          <p14:tracePt t="121934" x="5880100" y="4640263"/>
          <p14:tracePt t="121942" x="5964238" y="4657725"/>
          <p14:tracePt t="121950" x="6049963" y="4657725"/>
          <p14:tracePt t="121958" x="6100763" y="4673600"/>
          <p14:tracePt t="121966" x="6159500" y="4673600"/>
          <p14:tracePt t="121974" x="6202363" y="4673600"/>
          <p14:tracePt t="121982" x="6235700" y="4673600"/>
          <p14:tracePt t="121990" x="6253163" y="4673600"/>
          <p14:tracePt t="121997" x="6278563" y="4673600"/>
          <p14:tracePt t="122006" x="6286500" y="4673600"/>
          <p14:tracePt t="122014" x="6303963" y="4673600"/>
          <p14:tracePt t="122022" x="6321425" y="4673600"/>
          <p14:tracePt t="122030" x="6329363" y="4673600"/>
          <p14:tracePt t="122038" x="6354763" y="4673600"/>
          <p14:tracePt t="122046" x="6389688" y="4673600"/>
          <p14:tracePt t="122062" x="6430963" y="4673600"/>
          <p14:tracePt t="122070" x="6456363" y="4673600"/>
          <p14:tracePt t="122078" x="6473825" y="4673600"/>
          <p14:tracePt t="122086" x="6499225" y="4673600"/>
          <p14:tracePt t="122094" x="6524625" y="4665663"/>
          <p14:tracePt t="122102" x="6550025" y="4665663"/>
          <p14:tracePt t="122110" x="6575425" y="4665663"/>
          <p14:tracePt t="122118" x="6610350" y="4665663"/>
          <p14:tracePt t="122126" x="6653213" y="4665663"/>
          <p14:tracePt t="122134" x="6711950" y="4665663"/>
          <p14:tracePt t="122142" x="6797675" y="4665663"/>
          <p14:tracePt t="122150" x="6864350" y="4665663"/>
          <p14:tracePt t="122158" x="6924675" y="4665663"/>
          <p14:tracePt t="122166" x="7026275" y="4665663"/>
          <p14:tracePt t="122174" x="7069138" y="4665663"/>
          <p14:tracePt t="122181" x="7127875" y="4665663"/>
          <p14:tracePt t="122190" x="7178675" y="4665663"/>
          <p14:tracePt t="122197" x="7239000" y="4665663"/>
          <p14:tracePt t="122206" x="7297738" y="4665663"/>
          <p14:tracePt t="122214" x="7332663" y="4665663"/>
          <p14:tracePt t="122222" x="7373938" y="4648200"/>
          <p14:tracePt t="122230" x="7400925" y="4640263"/>
          <p14:tracePt t="122238" x="7416800" y="4640263"/>
          <p14:tracePt t="122246" x="7442200" y="4640263"/>
          <p14:tracePt t="122254" x="7459663" y="4630738"/>
          <p14:tracePt t="122262" x="7467600" y="4630738"/>
          <p14:tracePt t="122278" x="7493000" y="4622800"/>
          <p14:tracePt t="122286" x="7502525" y="4622800"/>
          <p14:tracePt t="122293" x="7561263" y="4614863"/>
          <p14:tracePt t="122302" x="7596188" y="4605338"/>
          <p14:tracePt t="122310" x="7637463" y="4605338"/>
          <p14:tracePt t="122318" x="7680325" y="4605338"/>
          <p14:tracePt t="122326" x="7715250" y="4605338"/>
          <p14:tracePt t="122334" x="7740650" y="4605338"/>
          <p14:tracePt t="122342" x="7799388" y="4605338"/>
          <p14:tracePt t="122350" x="7842250" y="4605338"/>
          <p14:tracePt t="122358" x="7885113" y="4605338"/>
          <p14:tracePt t="122366" x="7926388" y="4605338"/>
          <p14:tracePt t="122373" x="7986713" y="4605338"/>
          <p14:tracePt t="122382" x="8054975" y="4605338"/>
          <p14:tracePt t="122390" x="8131175" y="4605338"/>
          <p14:tracePt t="122398" x="8215313" y="4605338"/>
          <p14:tracePt t="122406" x="8283575" y="4605338"/>
          <p14:tracePt t="122414" x="8369300" y="4605338"/>
          <p14:tracePt t="122422" x="8428038" y="4605338"/>
          <p14:tracePt t="122430" x="8488363" y="4605338"/>
          <p14:tracePt t="122438" x="8547100" y="4597400"/>
          <p14:tracePt t="122446" x="8580438" y="4589463"/>
          <p14:tracePt t="122454" x="8597900" y="4589463"/>
          <p14:tracePt t="122462" x="8632825" y="4579938"/>
          <p14:tracePt t="122470" x="8658225" y="4579938"/>
          <p14:tracePt t="122478" x="8674100" y="4572000"/>
          <p14:tracePt t="122486" x="8683625" y="4564063"/>
          <p14:tracePt t="122494" x="8699500" y="4564063"/>
          <p14:tracePt t="122502" x="8724900" y="4564063"/>
          <p14:tracePt t="122517" x="8750300" y="4554538"/>
          <p14:tracePt t="122526" x="8767763" y="4546600"/>
          <p14:tracePt t="122534" x="8785225" y="4546600"/>
          <p14:tracePt t="122542" x="8793163" y="4546600"/>
          <p14:tracePt t="122550" x="8818563" y="4521200"/>
          <p14:tracePt t="122558" x="8836025" y="4513263"/>
          <p14:tracePt t="122565" x="8853488" y="4503738"/>
          <p14:tracePt t="122574" x="8869363" y="4478338"/>
          <p14:tracePt t="122590" x="8878888" y="4470400"/>
          <p14:tracePt t="122598" x="8886825" y="4460875"/>
          <p14:tracePt t="122605" x="8894763" y="4452938"/>
          <p14:tracePt t="122614" x="8904288" y="4445000"/>
          <p14:tracePt t="122622" x="8904288" y="4435475"/>
          <p14:tracePt t="122630" x="8912225" y="4419600"/>
          <p14:tracePt t="122646" x="8912225" y="4410075"/>
          <p14:tracePt t="122654" x="8912225" y="4394200"/>
          <p14:tracePt t="122662" x="8886825" y="4368800"/>
          <p14:tracePt t="122670" x="8861425" y="4351338"/>
          <p14:tracePt t="122678" x="8828088" y="4341813"/>
          <p14:tracePt t="122686" x="8802688" y="4325938"/>
          <p14:tracePt t="122694" x="8793163" y="4308475"/>
          <p14:tracePt t="122702" x="8750300" y="4300538"/>
          <p14:tracePt t="122710" x="8683625" y="4291013"/>
          <p14:tracePt t="122718" x="8658225" y="4283075"/>
          <p14:tracePt t="122726" x="8623300" y="4265613"/>
          <p14:tracePt t="122733" x="8564563" y="4265613"/>
          <p14:tracePt t="122742" x="8529638" y="4257675"/>
          <p14:tracePt t="122750" x="8496300" y="4257675"/>
          <p14:tracePt t="122758" x="8462963" y="4249738"/>
          <p14:tracePt t="122766" x="8435975" y="4249738"/>
          <p14:tracePt t="122774" x="8402638" y="4240213"/>
          <p14:tracePt t="122782" x="8343900" y="4224338"/>
          <p14:tracePt t="122790" x="8291513" y="4197350"/>
          <p14:tracePt t="122798" x="8275638" y="4197350"/>
          <p14:tracePt t="122805" x="8232775" y="4189413"/>
          <p14:tracePt t="122814" x="8207375" y="4181475"/>
          <p14:tracePt t="122822" x="8199438" y="4171950"/>
          <p14:tracePt t="122830" x="8164513" y="4171950"/>
          <p14:tracePt t="122838" x="8139113" y="4164013"/>
          <p14:tracePt t="122846" x="8105775" y="4156075"/>
          <p14:tracePt t="122854" x="8088313" y="4146550"/>
          <p14:tracePt t="122862" x="8062913" y="4138613"/>
          <p14:tracePt t="122870" x="8045450" y="4130675"/>
          <p14:tracePt t="122878" x="8020050" y="4130675"/>
          <p14:tracePt t="122886" x="8012113" y="4121150"/>
          <p14:tracePt t="122894" x="7986713" y="4121150"/>
          <p14:tracePt t="122902" x="7961313" y="4121150"/>
          <p14:tracePt t="122910" x="7935913" y="4113213"/>
          <p14:tracePt t="122918" x="7900988" y="4113213"/>
          <p14:tracePt t="122926" x="7859713" y="4113213"/>
          <p14:tracePt t="122934" x="7799388" y="4095750"/>
          <p14:tracePt t="122942" x="7748588" y="4087813"/>
          <p14:tracePt t="122950" x="7705725" y="4087813"/>
          <p14:tracePt t="122958" x="7662863" y="4087813"/>
          <p14:tracePt t="122966" x="7621588" y="4087813"/>
          <p14:tracePt t="122974" x="7578725" y="4087813"/>
          <p14:tracePt t="122981" x="7553325" y="4087813"/>
          <p14:tracePt t="122990" x="7527925" y="4087813"/>
          <p14:tracePt t="122998" x="7518400" y="4087813"/>
          <p14:tracePt t="123005" x="7510463" y="4087813"/>
          <p14:tracePt t="123014" x="7493000" y="4087813"/>
          <p14:tracePt t="123022" x="7477125" y="4087813"/>
          <p14:tracePt t="123030" x="7442200" y="4087813"/>
          <p14:tracePt t="123038" x="7416800" y="4087813"/>
          <p14:tracePt t="123046" x="7391400" y="4087813"/>
          <p14:tracePt t="123053" x="7358063" y="4087813"/>
          <p14:tracePt t="123061" x="7323138" y="4087813"/>
          <p14:tracePt t="123070" x="7289800" y="4087813"/>
          <p14:tracePt t="123078" x="7264400" y="4087813"/>
          <p14:tracePt t="123085" x="7229475" y="4087813"/>
          <p14:tracePt t="123094" x="7196138" y="4087813"/>
          <p14:tracePt t="123102" x="7178675" y="4087813"/>
          <p14:tracePt t="123110" x="7153275" y="4095750"/>
          <p14:tracePt t="123118" x="7112000" y="4113213"/>
          <p14:tracePt t="123134" x="7094538" y="4121150"/>
          <p14:tracePt t="123142" x="7077075" y="4130675"/>
          <p14:tracePt t="123150" x="7077075" y="4138613"/>
          <p14:tracePt t="123158" x="7069138" y="4146550"/>
          <p14:tracePt t="123166" x="7059613" y="4156075"/>
          <p14:tracePt t="123174" x="7051675" y="4181475"/>
          <p14:tracePt t="123182" x="7051675" y="4197350"/>
          <p14:tracePt t="123190" x="7051675" y="4224338"/>
          <p14:tracePt t="123197" x="7051675" y="4249738"/>
          <p14:tracePt t="123206" x="7051675" y="4265613"/>
          <p14:tracePt t="123214" x="7051675" y="4275138"/>
          <p14:tracePt t="123222" x="7077075" y="4308475"/>
          <p14:tracePt t="123230" x="7094538" y="4316413"/>
          <p14:tracePt t="123237" x="7102475" y="4341813"/>
          <p14:tracePt t="123245" x="7112000" y="4351338"/>
          <p14:tracePt t="123253" x="7127875" y="4359275"/>
          <p14:tracePt t="123262" x="7153275" y="4368800"/>
          <p14:tracePt t="123278" x="7170738" y="4376738"/>
          <p14:tracePt t="123285" x="7178675" y="4376738"/>
          <p14:tracePt t="123294" x="7188200" y="4384675"/>
          <p14:tracePt t="123301" x="7196138" y="4384675"/>
          <p14:tracePt t="123310" x="7221538" y="4394200"/>
          <p14:tracePt t="123318" x="7246938" y="4394200"/>
          <p14:tracePt t="123325" x="7256463" y="4394200"/>
          <p14:tracePt t="123333" x="7289800" y="4394200"/>
          <p14:tracePt t="123342" x="7323138" y="4394200"/>
          <p14:tracePt t="123349" x="7366000" y="4402138"/>
          <p14:tracePt t="123358" x="7391400" y="4402138"/>
          <p14:tracePt t="123365" x="7459663" y="4419600"/>
          <p14:tracePt t="123374" x="7518400" y="4427538"/>
          <p14:tracePt t="123381" x="7545388" y="4427538"/>
          <p14:tracePt t="123390" x="7586663" y="4427538"/>
          <p14:tracePt t="123397" x="7612063" y="4435475"/>
          <p14:tracePt t="123406" x="7680325" y="4435475"/>
          <p14:tracePt t="123414" x="7723188" y="4435475"/>
          <p14:tracePt t="123422" x="7756525" y="4445000"/>
          <p14:tracePt t="123430" x="7816850" y="4445000"/>
          <p14:tracePt t="123438" x="7832725" y="4460875"/>
          <p14:tracePt t="123446" x="7867650" y="4460875"/>
          <p14:tracePt t="123454" x="7900988" y="4460875"/>
          <p14:tracePt t="123461" x="7910513" y="4470400"/>
          <p14:tracePt t="123478" x="7935913" y="4470400"/>
          <p14:tracePt t="123502" x="7943850" y="4470400"/>
          <p14:tracePt t="123518" x="7961313" y="4470400"/>
          <p14:tracePt t="123814" x="7943850" y="4478338"/>
          <p14:tracePt t="123822" x="7926388" y="4486275"/>
          <p14:tracePt t="123830" x="7893050" y="4503738"/>
          <p14:tracePt t="123837" x="7850188" y="4513263"/>
          <p14:tracePt t="123846" x="7799388" y="4521200"/>
          <p14:tracePt t="123854" x="7756525" y="4529138"/>
          <p14:tracePt t="123862" x="7697788" y="4554538"/>
          <p14:tracePt t="123870" x="7637463" y="4572000"/>
          <p14:tracePt t="123878" x="7586663" y="4579938"/>
          <p14:tracePt t="123886" x="7510463" y="4597400"/>
          <p14:tracePt t="123894" x="7493000" y="4614863"/>
          <p14:tracePt t="123902" x="7467600" y="4614863"/>
          <p14:tracePt t="123910" x="7451725" y="4614863"/>
          <p14:tracePt t="123918" x="7442200" y="4614863"/>
          <p14:tracePt t="123934" x="7434263" y="4614863"/>
          <p14:tracePt t="123942" x="7426325" y="4614863"/>
          <p14:tracePt t="123966" x="7400925" y="4614863"/>
          <p14:tracePt t="123974" x="7383463" y="4605338"/>
          <p14:tracePt t="123982" x="7366000" y="4597400"/>
          <p14:tracePt t="123998" x="7340600" y="4597400"/>
          <p14:tracePt t="124006" x="7315200" y="4597400"/>
          <p14:tracePt t="124014" x="7307263" y="4589463"/>
          <p14:tracePt t="124022" x="7281863" y="4589463"/>
          <p14:tracePt t="124029" x="7246938" y="4579938"/>
          <p14:tracePt t="124037" x="7239000" y="4572000"/>
          <p14:tracePt t="124046" x="7213600" y="4564063"/>
          <p14:tracePt t="124057" x="7178675" y="4554538"/>
          <p14:tracePt t="124061" x="7153275" y="4546600"/>
          <p14:tracePt t="124070" x="7112000" y="4529138"/>
          <p14:tracePt t="124078" x="7085013" y="4529138"/>
          <p14:tracePt t="124086" x="7059613" y="4521200"/>
          <p14:tracePt t="124093" x="7008813" y="4513263"/>
          <p14:tracePt t="124102" x="6983413" y="4513263"/>
          <p14:tracePt t="124110" x="6958013" y="4503738"/>
          <p14:tracePt t="124118" x="6907213" y="4503738"/>
          <p14:tracePt t="124126" x="6864350" y="4486275"/>
          <p14:tracePt t="124134" x="6831013" y="4486275"/>
          <p14:tracePt t="124142" x="6780213" y="4478338"/>
          <p14:tracePt t="124150" x="6729413" y="4478338"/>
          <p14:tracePt t="124158" x="6704013" y="4470400"/>
          <p14:tracePt t="124166" x="6653213" y="4470400"/>
          <p14:tracePt t="124174" x="6610350" y="4460875"/>
          <p14:tracePt t="124182" x="6575425" y="4460875"/>
          <p14:tracePt t="124190" x="6534150" y="4445000"/>
          <p14:tracePt t="124198" x="6491288" y="4445000"/>
          <p14:tracePt t="124206" x="6456363" y="4435475"/>
          <p14:tracePt t="124214" x="6423025" y="4435475"/>
          <p14:tracePt t="124222" x="6380163" y="4427538"/>
          <p14:tracePt t="124230" x="6346825" y="4427538"/>
          <p14:tracePt t="124238" x="6303963" y="4419600"/>
          <p14:tracePt t="124246" x="6270625" y="4410075"/>
          <p14:tracePt t="124253" x="6270625" y="4402138"/>
          <p14:tracePt t="124262" x="6245225" y="4402138"/>
          <p14:tracePt t="124270" x="6227763" y="4402138"/>
          <p14:tracePt t="124278" x="6194425" y="4402138"/>
          <p14:tracePt t="124286" x="6159500" y="4402138"/>
          <p14:tracePt t="124294" x="6116638" y="4394200"/>
          <p14:tracePt t="124302" x="6100763" y="4394200"/>
          <p14:tracePt t="124309" x="6075363" y="4394200"/>
          <p14:tracePt t="124318" x="6057900" y="4376738"/>
          <p14:tracePt t="124326" x="6032500" y="4359275"/>
          <p14:tracePt t="124334" x="5997575" y="4359275"/>
          <p14:tracePt t="124342" x="5972175" y="4359275"/>
          <p14:tracePt t="124349" x="5921375" y="4351338"/>
          <p14:tracePt t="124358" x="5905500" y="4351338"/>
          <p14:tracePt t="124366" x="5862638" y="4341813"/>
          <p14:tracePt t="124374" x="5827713" y="4341813"/>
          <p14:tracePt t="124382" x="5794375" y="4333875"/>
          <p14:tracePt t="124389" x="5761038" y="4333875"/>
          <p14:tracePt t="124398" x="5743575" y="4333875"/>
          <p14:tracePt t="124406" x="5708650" y="4333875"/>
          <p14:tracePt t="124414" x="5675313" y="4333875"/>
          <p14:tracePt t="124422" x="5641975" y="4333875"/>
          <p14:tracePt t="124430" x="5624513" y="4333875"/>
          <p14:tracePt t="124437" x="5581650" y="4325938"/>
          <p14:tracePt t="124446" x="5548313" y="4316413"/>
          <p14:tracePt t="124454" x="5522913" y="4308475"/>
          <p14:tracePt t="124461" x="5505450" y="4308475"/>
          <p14:tracePt t="124470" x="5480050" y="4308475"/>
          <p14:tracePt t="124478" x="5446713" y="4300538"/>
          <p14:tracePt t="124486" x="5429250" y="4300538"/>
          <p14:tracePt t="124494" x="5394325" y="4300538"/>
          <p14:tracePt t="124501" x="5368925" y="4300538"/>
          <p14:tracePt t="124509" x="5353050" y="4300538"/>
          <p14:tracePt t="124518" x="5318125" y="4300538"/>
          <p14:tracePt t="124526" x="5276850" y="4300538"/>
          <p14:tracePt t="124533" x="5249863" y="4300538"/>
          <p14:tracePt t="124542" x="5208588" y="4300538"/>
          <p14:tracePt t="124550" x="5157788" y="4316413"/>
          <p14:tracePt t="124558" x="5122863" y="4325938"/>
          <p14:tracePt t="124566" x="5046663" y="4341813"/>
          <p14:tracePt t="124574" x="5021263" y="4341813"/>
          <p14:tracePt t="124582" x="4970463" y="4359275"/>
          <p14:tracePt t="124590" x="4953000" y="4359275"/>
          <p14:tracePt t="124597" x="4894263" y="4368800"/>
          <p14:tracePt t="124606" x="4859338" y="4368800"/>
          <p14:tracePt t="124614" x="4818063" y="4376738"/>
          <p14:tracePt t="124621" x="4800600" y="4376738"/>
          <p14:tracePt t="124630" x="4757738" y="4384675"/>
          <p14:tracePt t="124638" x="4732338" y="4394200"/>
          <p14:tracePt t="124646" x="4706938" y="4410075"/>
          <p14:tracePt t="124653" x="4673600" y="4419600"/>
          <p14:tracePt t="124662" x="4656138" y="4427538"/>
          <p14:tracePt t="124670" x="4638675" y="4435475"/>
          <p14:tracePt t="124678" x="4621213" y="4452938"/>
          <p14:tracePt t="124685" x="4605338" y="4452938"/>
          <p14:tracePt t="124694" x="4587875" y="4470400"/>
          <p14:tracePt t="124702" x="4579938" y="4486275"/>
          <p14:tracePt t="124709" x="4570413" y="4495800"/>
          <p14:tracePt t="124718" x="4562475" y="4495800"/>
          <p14:tracePt t="124726" x="4554538" y="4521200"/>
          <p14:tracePt t="124742" x="4554538" y="4554538"/>
          <p14:tracePt t="124750" x="4545013" y="4554538"/>
          <p14:tracePt t="124758" x="4529138" y="4579938"/>
          <p14:tracePt t="124766" x="4529138" y="4589463"/>
          <p14:tracePt t="124774" x="4529138" y="4597400"/>
          <p14:tracePt t="124782" x="4529138" y="4622800"/>
          <p14:tracePt t="124798" x="4529138" y="4640263"/>
          <p14:tracePt t="124806" x="4529138" y="4657725"/>
          <p14:tracePt t="124813" x="4529138" y="4665663"/>
          <p14:tracePt t="124829" x="4529138" y="4683125"/>
          <p14:tracePt t="124838" x="4529138" y="4691063"/>
          <p14:tracePt t="124854" x="4529138" y="4716463"/>
          <p14:tracePt t="124862" x="4537075" y="4724400"/>
          <p14:tracePt t="124869" x="4545013" y="4733925"/>
          <p14:tracePt t="124877" x="4554538" y="4741863"/>
          <p14:tracePt t="124886" x="4570413" y="4759325"/>
          <p14:tracePt t="124894" x="4587875" y="4767263"/>
          <p14:tracePt t="124902" x="4595813" y="4775200"/>
          <p14:tracePt t="124910" x="4605338" y="4775200"/>
          <p14:tracePt t="124918" x="4621213" y="4775200"/>
          <p14:tracePt t="124926" x="4638675" y="4792663"/>
          <p14:tracePt t="124934" x="4656138" y="4802188"/>
          <p14:tracePt t="124941" x="4673600" y="4810125"/>
          <p14:tracePt t="124950" x="4681538" y="4810125"/>
          <p14:tracePt t="124957" x="4706938" y="4818063"/>
          <p14:tracePt t="124966" x="4724400" y="4835525"/>
          <p14:tracePt t="124974" x="4740275" y="4843463"/>
          <p14:tracePt t="124990" x="4775200" y="4843463"/>
          <p14:tracePt t="124998" x="4783138" y="4843463"/>
          <p14:tracePt t="125006" x="4808538" y="4843463"/>
          <p14:tracePt t="125013" x="4833938" y="4843463"/>
          <p14:tracePt t="125022" x="4859338" y="4843463"/>
          <p14:tracePt t="125030" x="4868863" y="4852988"/>
          <p14:tracePt t="125038" x="4894263" y="4852988"/>
          <p14:tracePt t="125046" x="4919663" y="4852988"/>
          <p14:tracePt t="125063" x="4962525" y="4852988"/>
          <p14:tracePt t="125069" x="4978400" y="4852988"/>
          <p14:tracePt t="125077" x="4995863" y="4852988"/>
          <p14:tracePt t="125086" x="5013325" y="4852988"/>
          <p14:tracePt t="125094" x="5054600" y="4868863"/>
          <p14:tracePt t="125102" x="5080000" y="4868863"/>
          <p14:tracePt t="125109" x="5089525" y="4868863"/>
          <p14:tracePt t="125118" x="5122863" y="4878388"/>
          <p14:tracePt t="125125" x="5148263" y="4878388"/>
          <p14:tracePt t="125134" x="5165725" y="4878388"/>
          <p14:tracePt t="125141" x="5183188" y="4878388"/>
          <p14:tracePt t="125150" x="5208588" y="4886325"/>
          <p14:tracePt t="125157" x="5241925" y="4886325"/>
          <p14:tracePt t="125166" x="5259388" y="4886325"/>
          <p14:tracePt t="125173" x="5276850" y="4886325"/>
          <p14:tracePt t="125181" x="5310188" y="4886325"/>
          <p14:tracePt t="125190" x="5318125" y="4886325"/>
          <p14:tracePt t="125197" x="5353050" y="4894263"/>
          <p14:tracePt t="125205" x="5403850" y="4919663"/>
          <p14:tracePt t="125214" x="5421313" y="4919663"/>
          <p14:tracePt t="125221" x="5472113" y="4929188"/>
          <p14:tracePt t="125229" x="5513388" y="4937125"/>
          <p14:tracePt t="125238" x="5538788" y="4946650"/>
          <p14:tracePt t="125246" x="5591175" y="4962525"/>
          <p14:tracePt t="125254" x="5624513" y="4972050"/>
          <p14:tracePt t="125262" x="5657850" y="4972050"/>
          <p14:tracePt t="125270" x="5692775" y="4979988"/>
          <p14:tracePt t="125278" x="5718175" y="4979988"/>
          <p14:tracePt t="125285" x="5743575" y="4979988"/>
          <p14:tracePt t="125294" x="5786438" y="4979988"/>
          <p14:tracePt t="125302" x="5794375" y="4979988"/>
          <p14:tracePt t="125310" x="5819775" y="4997450"/>
          <p14:tracePt t="125318" x="5845175" y="5005388"/>
          <p14:tracePt t="125325" x="5862638" y="5005388"/>
          <p14:tracePt t="125333" x="5888038" y="5005388"/>
          <p14:tracePt t="125341" x="5913438" y="5013325"/>
          <p14:tracePt t="125349" x="5946775" y="5013325"/>
          <p14:tracePt t="125357" x="5997575" y="5022850"/>
          <p14:tracePt t="125366" x="6049963" y="5038725"/>
          <p14:tracePt t="125374" x="6108700" y="5048250"/>
          <p14:tracePt t="125381" x="6184900" y="5064125"/>
          <p14:tracePt t="125390" x="6227763" y="5064125"/>
          <p14:tracePt t="125398" x="6296025" y="5064125"/>
          <p14:tracePt t="125406" x="6346825" y="5073650"/>
          <p14:tracePt t="125413" x="6389688" y="5073650"/>
          <p14:tracePt t="125422" x="6448425" y="5091113"/>
          <p14:tracePt t="125430" x="6465888" y="5091113"/>
          <p14:tracePt t="125437" x="6508750" y="5099050"/>
          <p14:tracePt t="125446" x="6550025" y="5099050"/>
          <p14:tracePt t="125454" x="6592888" y="5106988"/>
          <p14:tracePt t="125462" x="6686550" y="5124450"/>
          <p14:tracePt t="125470" x="6729413" y="5124450"/>
          <p14:tracePt t="125478" x="6797675" y="5141913"/>
          <p14:tracePt t="125486" x="6873875" y="5149850"/>
          <p14:tracePt t="125494" x="6932613" y="5149850"/>
          <p14:tracePt t="125502" x="6992938" y="5149850"/>
          <p14:tracePt t="125510" x="7059613" y="5149850"/>
          <p14:tracePt t="125518" x="7137400" y="5167313"/>
          <p14:tracePt t="125526" x="7162800" y="5167313"/>
          <p14:tracePt t="125533" x="7204075" y="5167313"/>
          <p14:tracePt t="125541" x="7239000" y="5167313"/>
          <p14:tracePt t="125549" x="7272338" y="5167313"/>
          <p14:tracePt t="125558" x="7307263" y="5167313"/>
          <p14:tracePt t="125565" x="7323138" y="5167313"/>
          <p14:tracePt t="125574" x="7366000" y="5167313"/>
          <p14:tracePt t="125582" x="7391400" y="5167313"/>
          <p14:tracePt t="125590" x="7434263" y="5167313"/>
          <p14:tracePt t="125598" x="7467600" y="5167313"/>
          <p14:tracePt t="125606" x="7502525" y="5157788"/>
          <p14:tracePt t="125614" x="7502525" y="5149850"/>
          <p14:tracePt t="125622" x="7510463" y="5141913"/>
          <p14:tracePt t="125630" x="7518400" y="5132388"/>
          <p14:tracePt t="125638" x="7518400" y="5124450"/>
          <p14:tracePt t="125646" x="7518400" y="5116513"/>
          <p14:tracePt t="125653" x="7518400" y="5099050"/>
          <p14:tracePt t="125662" x="7518400" y="5091113"/>
          <p14:tracePt t="125669" x="7518400" y="5081588"/>
          <p14:tracePt t="125686" x="7518400" y="5064125"/>
          <p14:tracePt t="125694" x="7518400" y="5056188"/>
          <p14:tracePt t="125701" x="7518400" y="5030788"/>
          <p14:tracePt t="125710" x="7518400" y="5022850"/>
          <p14:tracePt t="125718" x="7518400" y="5013325"/>
          <p14:tracePt t="125726" x="7518400" y="4987925"/>
          <p14:tracePt t="125734" x="7518400" y="4954588"/>
          <p14:tracePt t="125741" x="7518400" y="4946650"/>
          <p14:tracePt t="125750" x="7502525" y="4929188"/>
          <p14:tracePt t="125758" x="7493000" y="4911725"/>
          <p14:tracePt t="125766" x="7485063" y="4894263"/>
          <p14:tracePt t="125774" x="7477125" y="4886325"/>
          <p14:tracePt t="125782" x="7477125" y="4868863"/>
          <p14:tracePt t="125790" x="7459663" y="4860925"/>
          <p14:tracePt t="125797" x="7451725" y="4852988"/>
          <p14:tracePt t="125806" x="7442200" y="4843463"/>
          <p14:tracePt t="125813" x="7426325" y="4835525"/>
          <p14:tracePt t="125822" x="7400925" y="4827588"/>
          <p14:tracePt t="125830" x="7391400" y="4818063"/>
          <p14:tracePt t="125838" x="7373938" y="4810125"/>
          <p14:tracePt t="125845" x="7358063" y="4802188"/>
          <p14:tracePt t="125854" x="7332663" y="4784725"/>
          <p14:tracePt t="125862" x="7315200" y="4767263"/>
          <p14:tracePt t="125869" x="7297738" y="4749800"/>
          <p14:tracePt t="125878" x="7272338" y="4741863"/>
          <p14:tracePt t="125885" x="7264400" y="4741863"/>
          <p14:tracePt t="125893" x="7246938" y="4724400"/>
          <p14:tracePt t="125901" x="7239000" y="4716463"/>
          <p14:tracePt t="125910" x="7229475" y="4716463"/>
          <p14:tracePt t="125918" x="7204075" y="4708525"/>
          <p14:tracePt t="125926" x="7178675" y="4691063"/>
          <p14:tracePt t="125934" x="7170738" y="4691063"/>
          <p14:tracePt t="125941" x="7153275" y="4683125"/>
          <p14:tracePt t="125950" x="7137400" y="4683125"/>
          <p14:tracePt t="125958" x="7127875" y="4673600"/>
          <p14:tracePt t="125965" x="7102475" y="4648200"/>
          <p14:tracePt t="125974" x="7069138" y="4630738"/>
          <p14:tracePt t="125982" x="7034213" y="4622800"/>
          <p14:tracePt t="125990" x="7008813" y="4605338"/>
          <p14:tracePt t="125997" x="6983413" y="4605338"/>
          <p14:tracePt t="126006" x="6967538" y="4597400"/>
          <p14:tracePt t="126013" x="6932613" y="4589463"/>
          <p14:tracePt t="126022" x="6899275" y="4572000"/>
          <p14:tracePt t="126030" x="6848475" y="4564063"/>
          <p14:tracePt t="126038" x="6813550" y="4554538"/>
          <p14:tracePt t="126046" x="6797675" y="4554538"/>
          <p14:tracePt t="126067" x="6653213" y="4503738"/>
          <p14:tracePt t="126070" x="6592888" y="4495800"/>
          <p14:tracePt t="126078" x="6559550" y="4495800"/>
          <p14:tracePt t="126085" x="6499225" y="4478338"/>
          <p14:tracePt t="126094" x="6397625" y="4452938"/>
          <p14:tracePt t="126102" x="6372225" y="4452938"/>
          <p14:tracePt t="126110" x="6321425" y="4445000"/>
          <p14:tracePt t="126118" x="6278563" y="4445000"/>
          <p14:tracePt t="126125" x="6219825" y="4427538"/>
          <p14:tracePt t="126133" x="6159500" y="4419600"/>
          <p14:tracePt t="126142" x="6075363" y="4394200"/>
          <p14:tracePt t="126149" x="6015038" y="4394200"/>
          <p14:tracePt t="126158" x="5956300" y="4376738"/>
          <p14:tracePt t="126165" x="5905500" y="4368800"/>
          <p14:tracePt t="126174" x="5837238" y="4351338"/>
          <p14:tracePt t="126182" x="5761038" y="4341813"/>
          <p14:tracePt t="126190" x="5718175" y="4341813"/>
          <p14:tracePt t="126198" x="5667375" y="4325938"/>
          <p14:tracePt t="126206" x="5624513" y="4325938"/>
          <p14:tracePt t="126214" x="5581650" y="4316413"/>
          <p14:tracePt t="126222" x="5548313" y="4308475"/>
          <p14:tracePt t="126230" x="5513388" y="4308475"/>
          <p14:tracePt t="126237" x="5487988" y="4308475"/>
          <p14:tracePt t="126246" x="5462588" y="4308475"/>
          <p14:tracePt t="126254" x="5437188" y="4308475"/>
          <p14:tracePt t="126262" x="5421313" y="4308475"/>
          <p14:tracePt t="126278" x="5403850" y="4308475"/>
          <p14:tracePt t="126286" x="5394325" y="4308475"/>
          <p14:tracePt t="126302" x="5386388" y="4308475"/>
          <p14:tracePt t="126309" x="5368925" y="4308475"/>
          <p14:tracePt t="126326" x="5360988" y="4316413"/>
          <p14:tracePt t="126334" x="5353050" y="4325938"/>
          <p14:tracePt t="126341" x="5343525" y="4333875"/>
          <p14:tracePt t="126358" x="5318125" y="4341813"/>
          <p14:tracePt t="126366" x="5310188" y="4351338"/>
          <p14:tracePt t="126374" x="5302250" y="4359275"/>
          <p14:tracePt t="126381" x="5292725" y="4368800"/>
          <p14:tracePt t="126389" x="5284788" y="4368800"/>
          <p14:tracePt t="126397" x="5259388" y="4384675"/>
          <p14:tracePt t="126406" x="5249863" y="4394200"/>
          <p14:tracePt t="126413" x="5233988" y="4402138"/>
          <p14:tracePt t="126422" x="5224463" y="4410075"/>
          <p14:tracePt t="126429" x="5216525" y="4419600"/>
          <p14:tracePt t="126438" x="5199063" y="4435475"/>
          <p14:tracePt t="126446" x="5191125" y="4452938"/>
          <p14:tracePt t="126453" x="5183188" y="4452938"/>
          <p14:tracePt t="126462" x="5157788" y="4470400"/>
          <p14:tracePt t="126469" x="5148263" y="4486275"/>
          <p14:tracePt t="126478" x="5140325" y="4486275"/>
          <p14:tracePt t="126486" x="5122863" y="4495800"/>
          <p14:tracePt t="126502" x="5122863" y="4503738"/>
          <p14:tracePt t="126518" x="5106988" y="4513263"/>
          <p14:tracePt t="126525" x="5097463" y="4513263"/>
          <p14:tracePt t="126566" x="5080000" y="4513263"/>
          <p14:tracePt t="126574" x="5072063" y="4513263"/>
          <p14:tracePt t="126582" x="5064125" y="4513263"/>
          <p14:tracePt t="126590" x="5054600" y="4513263"/>
          <p14:tracePt t="126598" x="5038725" y="4513263"/>
          <p14:tracePt t="126606" x="5021263" y="4513263"/>
          <p14:tracePt t="126614" x="4995863" y="4513263"/>
          <p14:tracePt t="126638" x="4978400" y="4513263"/>
          <p14:tracePt t="126662" x="4970463" y="4513263"/>
          <p14:tracePt t="126758" x="4962525" y="4513263"/>
          <p14:tracePt t="126766" x="4953000" y="4513263"/>
          <p14:tracePt t="126790" x="4953000" y="4521200"/>
          <p14:tracePt t="126870" x="4935538" y="4521200"/>
          <p14:tracePt t="126894" x="4927600" y="4521200"/>
          <p14:tracePt t="126926" x="4919663" y="4521200"/>
          <p14:tracePt t="126942" x="4910138" y="4521200"/>
          <p14:tracePt t="126950" x="4902200" y="4521200"/>
          <p14:tracePt t="126966" x="4884738" y="4521200"/>
          <p14:tracePt t="126982" x="4868863" y="4529138"/>
          <p14:tracePt t="126990" x="4859338" y="4538663"/>
          <p14:tracePt t="127005" x="4843463" y="4546600"/>
          <p14:tracePt t="127013" x="4833938" y="4554538"/>
          <p14:tracePt t="127022" x="4826000" y="4564063"/>
          <p14:tracePt t="127030" x="4818063" y="4572000"/>
          <p14:tracePt t="127041" x="4808538" y="4572000"/>
          <p14:tracePt t="127045" x="4808538" y="4589463"/>
          <p14:tracePt t="127053" x="4791075" y="4605338"/>
          <p14:tracePt t="127062" x="4783138" y="4605338"/>
          <p14:tracePt t="127070" x="4775200" y="4614863"/>
          <p14:tracePt t="127078" x="4757738" y="4640263"/>
          <p14:tracePt t="127086" x="4740275" y="4648200"/>
          <p14:tracePt t="127093" x="4732338" y="4657725"/>
          <p14:tracePt t="127102" x="4732338" y="4665663"/>
          <p14:tracePt t="127110" x="4714875" y="4673600"/>
          <p14:tracePt t="127117" x="4681538" y="4691063"/>
          <p14:tracePt t="127126" x="4673600" y="4691063"/>
          <p14:tracePt t="127134" x="4646613" y="4691063"/>
          <p14:tracePt t="127142" x="4621213" y="4691063"/>
          <p14:tracePt t="127150" x="4613275" y="4699000"/>
          <p14:tracePt t="127157" x="4605338" y="4699000"/>
          <p14:tracePt t="127166" x="4595813" y="4699000"/>
          <p14:tracePt t="127174" x="4587875" y="4708525"/>
          <p14:tracePt t="127181" x="4579938" y="4708525"/>
          <p14:tracePt t="127190" x="4570413" y="4724400"/>
          <p14:tracePt t="127198" x="4562475" y="4724400"/>
          <p14:tracePt t="127205" x="4554538" y="4724400"/>
          <p14:tracePt t="127214" x="4545013" y="4724400"/>
          <p14:tracePt t="127230" x="4519613" y="4724400"/>
          <p14:tracePt t="127245" x="4511675" y="4724400"/>
          <p14:tracePt t="127253" x="4494213" y="4724400"/>
          <p14:tracePt t="127270" x="4486275" y="4724400"/>
          <p14:tracePt t="127278" x="4476750" y="4716463"/>
          <p14:tracePt t="127286" x="4468813" y="4708525"/>
          <p14:tracePt t="127293" x="4468813" y="4699000"/>
          <p14:tracePt t="127301" x="4468813" y="4683125"/>
          <p14:tracePt t="127310" x="4451350" y="4665663"/>
          <p14:tracePt t="127318" x="4451350" y="4657725"/>
          <p14:tracePt t="127326" x="4443413" y="4630738"/>
          <p14:tracePt t="127334" x="4435475" y="4605338"/>
          <p14:tracePt t="127342" x="4418013" y="4579938"/>
          <p14:tracePt t="127350" x="4400550" y="4572000"/>
          <p14:tracePt t="127358" x="4400550" y="4538663"/>
          <p14:tracePt t="127366" x="4375150" y="4513263"/>
          <p14:tracePt t="127374" x="4375150" y="4503738"/>
          <p14:tracePt t="127381" x="4375150" y="4495800"/>
          <p14:tracePt t="127390" x="4367213" y="4478338"/>
          <p14:tracePt t="127398" x="4359275" y="4460875"/>
          <p14:tracePt t="127414" x="4341813" y="4452938"/>
          <p14:tracePt t="127422" x="4324350" y="4435475"/>
          <p14:tracePt t="127430" x="4316413" y="4427538"/>
          <p14:tracePt t="127438" x="4298950" y="4419600"/>
          <p14:tracePt t="127446" x="4291013" y="4410075"/>
          <p14:tracePt t="127453" x="4256088" y="4402138"/>
          <p14:tracePt t="127462" x="4222750" y="4394200"/>
          <p14:tracePt t="127470" x="4214813" y="4394200"/>
          <p14:tracePt t="127478" x="4197350" y="4394200"/>
          <p14:tracePt t="127485" x="4179888" y="4394200"/>
          <p14:tracePt t="127493" x="4154488" y="4394200"/>
          <p14:tracePt t="127502" x="4146550" y="4384675"/>
          <p14:tracePt t="127510" x="4111625" y="4384675"/>
          <p14:tracePt t="127518" x="4086225" y="4376738"/>
          <p14:tracePt t="127526" x="4044950" y="4376738"/>
          <p14:tracePt t="127534" x="4010025" y="4359275"/>
          <p14:tracePt t="127542" x="3992563" y="4359275"/>
          <p14:tracePt t="127550" x="3967163" y="4359275"/>
          <p14:tracePt t="127558" x="3941763" y="4351338"/>
          <p14:tracePt t="127566" x="3908425" y="4351338"/>
          <p14:tracePt t="127582" x="3890963" y="4351338"/>
          <p14:tracePt t="127590" x="3883025" y="4351338"/>
          <p14:tracePt t="127606" x="3873500" y="4351338"/>
          <p14:tracePt t="127613" x="3857625" y="4351338"/>
          <p14:tracePt t="127629" x="3848100" y="4351338"/>
          <p14:tracePt t="127637" x="3832225" y="4359275"/>
          <p14:tracePt t="127702" x="3822700" y="4368800"/>
          <p14:tracePt t="127726" x="3814763" y="4368800"/>
          <p14:tracePt t="127733" x="3806825" y="4376738"/>
          <p14:tracePt t="127741" x="3797300" y="4384675"/>
          <p14:tracePt t="127750" x="3789363" y="4384675"/>
          <p14:tracePt t="127758" x="3781425" y="4394200"/>
          <p14:tracePt t="127766" x="3781425" y="4402138"/>
          <p14:tracePt t="127774" x="3756025" y="4402138"/>
          <p14:tracePt t="127790" x="3746500" y="4419600"/>
          <p14:tracePt t="127798" x="3746500" y="4427538"/>
          <p14:tracePt t="127814" x="3738563" y="4427538"/>
          <p14:tracePt t="127830" x="3729038" y="4445000"/>
          <p14:tracePt t="127838" x="3713163" y="4460875"/>
          <p14:tracePt t="127854" x="3703638" y="4470400"/>
          <p14:tracePt t="127862" x="3678238" y="4486275"/>
          <p14:tracePt t="127870" x="3670300" y="4486275"/>
          <p14:tracePt t="127886" x="3662363" y="4495800"/>
          <p14:tracePt t="127894" x="3644900" y="4503738"/>
          <p14:tracePt t="127909" x="3636963" y="4513263"/>
          <p14:tracePt t="127934" x="3619500" y="4529138"/>
          <p14:tracePt t="127950" x="3619500" y="4546600"/>
          <p14:tracePt t="127958" x="3611563" y="4554538"/>
          <p14:tracePt t="127982" x="3602038" y="4564063"/>
          <p14:tracePt t="127990" x="3602038" y="4579938"/>
          <p14:tracePt t="127998" x="3602038" y="4589463"/>
          <p14:tracePt t="128005" x="3602038" y="4597400"/>
          <p14:tracePt t="128014" x="3602038" y="4614863"/>
          <p14:tracePt t="128029" x="3602038" y="4630738"/>
          <p14:tracePt t="128046" x="3602038" y="4648200"/>
          <p14:tracePt t="128063" x="3602038" y="4683125"/>
          <p14:tracePt t="128069" x="3602038" y="4691063"/>
          <p14:tracePt t="128077" x="3619500" y="4708525"/>
          <p14:tracePt t="128086" x="3619500" y="4716463"/>
          <p14:tracePt t="128094" x="3636963" y="4733925"/>
          <p14:tracePt t="128110" x="3644900" y="4741863"/>
          <p14:tracePt t="128117" x="3662363" y="4759325"/>
          <p14:tracePt t="128134" x="3678238" y="4767263"/>
          <p14:tracePt t="128158" x="3687763" y="4767263"/>
          <p14:tracePt t="128166" x="3695700" y="4767263"/>
          <p14:tracePt t="128174" x="3703638" y="4775200"/>
          <p14:tracePt t="128182" x="3721100" y="4792663"/>
          <p14:tracePt t="128190" x="3729038" y="4792663"/>
          <p14:tracePt t="128197" x="3738563" y="4802188"/>
          <p14:tracePt t="128205" x="3771900" y="4827588"/>
          <p14:tracePt t="128214" x="3789363" y="4843463"/>
          <p14:tracePt t="128221" x="3822700" y="4852988"/>
          <p14:tracePt t="128230" x="3848100" y="4868863"/>
          <p14:tracePt t="128238" x="3890963" y="4878388"/>
          <p14:tracePt t="128246" x="3925888" y="4878388"/>
          <p14:tracePt t="128254" x="3951288" y="4878388"/>
          <p14:tracePt t="128262" x="3967163" y="4886325"/>
          <p14:tracePt t="128270" x="3992563" y="4886325"/>
          <p14:tracePt t="128278" x="4027488" y="4886325"/>
          <p14:tracePt t="128293" x="4035425" y="4886325"/>
          <p14:tracePt t="128302" x="4052888" y="4886325"/>
          <p14:tracePt t="128310" x="4060825" y="4886325"/>
          <p14:tracePt t="128317" x="4070350" y="4886325"/>
          <p14:tracePt t="128326" x="4078288" y="4886325"/>
          <p14:tracePt t="128333" x="4095750" y="4886325"/>
          <p14:tracePt t="128349" x="4103688" y="4886325"/>
          <p14:tracePt t="128358" x="4121150" y="4886325"/>
          <p14:tracePt t="128366" x="4137025" y="4886325"/>
          <p14:tracePt t="128373" x="4154488" y="4886325"/>
          <p14:tracePt t="128381" x="4179888" y="4886325"/>
          <p14:tracePt t="128390" x="4205288" y="4886325"/>
          <p14:tracePt t="128398" x="4230688" y="4886325"/>
          <p14:tracePt t="128405" x="4265613" y="4886325"/>
          <p14:tracePt t="128414" x="4291013" y="4886325"/>
          <p14:tracePt t="128421" x="4324350" y="4886325"/>
          <p14:tracePt t="128429" x="4332288" y="4886325"/>
          <p14:tracePt t="128438" x="4375150" y="4886325"/>
          <p14:tracePt t="128445" x="4400550" y="4886325"/>
          <p14:tracePt t="128454" x="4410075" y="4878388"/>
          <p14:tracePt t="128461" x="4425950" y="4868863"/>
          <p14:tracePt t="128470" x="4443413" y="4860925"/>
          <p14:tracePt t="128486" x="4468813" y="4860925"/>
          <p14:tracePt t="128501" x="4486275" y="4843463"/>
          <p14:tracePt t="128509" x="4486275" y="4835525"/>
          <p14:tracePt t="128517" x="4503738" y="4827588"/>
          <p14:tracePt t="128534" x="4511675" y="4827588"/>
          <p14:tracePt t="128541" x="4511675" y="4810125"/>
          <p14:tracePt t="128549" x="4519613" y="4802188"/>
          <p14:tracePt t="128558" x="4537075" y="4792663"/>
          <p14:tracePt t="128566" x="4545013" y="4784725"/>
          <p14:tracePt t="128573" x="4545013" y="4767263"/>
          <p14:tracePt t="128590" x="4545013" y="4749800"/>
          <p14:tracePt t="128598" x="4554538" y="4741863"/>
          <p14:tracePt t="128605" x="4554538" y="4733925"/>
          <p14:tracePt t="128614" x="4554538" y="4724400"/>
          <p14:tracePt t="128622" x="4554538" y="4708525"/>
          <p14:tracePt t="128630" x="4554538" y="4691063"/>
          <p14:tracePt t="128638" x="4537075" y="4673600"/>
          <p14:tracePt t="128645" x="4519613" y="4665663"/>
          <p14:tracePt t="128653" x="4486275" y="4622800"/>
          <p14:tracePt t="128661" x="4460875" y="4614863"/>
          <p14:tracePt t="128669" x="4425950" y="4579938"/>
          <p14:tracePt t="128677" x="4400550" y="4572000"/>
          <p14:tracePt t="128686" x="4367213" y="4546600"/>
          <p14:tracePt t="128694" x="4341813" y="4529138"/>
          <p14:tracePt t="128702" x="4316413" y="4503738"/>
          <p14:tracePt t="128709" x="4298950" y="4486275"/>
          <p14:tracePt t="128718" x="4291013" y="4478338"/>
          <p14:tracePt t="128726" x="4273550" y="4460875"/>
          <p14:tracePt t="128742" x="4265613" y="4460875"/>
          <p14:tracePt t="128750" x="4256088" y="4452938"/>
          <p14:tracePt t="128774" x="4240213" y="4445000"/>
          <p14:tracePt t="128781" x="4214813" y="4427538"/>
          <p14:tracePt t="128798" x="4205288" y="4427538"/>
          <p14:tracePt t="128806" x="4179888" y="4419600"/>
          <p14:tracePt t="128814" x="4179888" y="4410075"/>
          <p14:tracePt t="128822" x="4154488" y="4410075"/>
          <p14:tracePt t="128830" x="4146550" y="4394200"/>
          <p14:tracePt t="128838" x="4137025" y="4394200"/>
          <p14:tracePt t="128845" x="4121150" y="4394200"/>
          <p14:tracePt t="128854" x="4111625" y="4376738"/>
          <p14:tracePt t="128869" x="4095750" y="4376738"/>
          <p14:tracePt t="128886" x="4078288" y="4376738"/>
          <p14:tracePt t="128902" x="4060825" y="4376738"/>
          <p14:tracePt t="128909" x="4052888" y="4376738"/>
          <p14:tracePt t="128918" x="4044950" y="4376738"/>
          <p14:tracePt t="128934" x="4010025" y="4376738"/>
          <p14:tracePt t="128942" x="3992563" y="4376738"/>
          <p14:tracePt t="128950" x="3967163" y="4376738"/>
          <p14:tracePt t="128958" x="3933825" y="4376738"/>
          <p14:tracePt t="128966" x="3890963" y="4376738"/>
          <p14:tracePt t="128974" x="3848100" y="4376738"/>
          <p14:tracePt t="128981" x="3814763" y="4376738"/>
          <p14:tracePt t="128989" x="3806825" y="4376738"/>
          <p14:tracePt t="128997" x="3781425" y="4376738"/>
          <p14:tracePt t="129006" x="3763963" y="4376738"/>
          <p14:tracePt t="129013" x="3756025" y="4376738"/>
          <p14:tracePt t="129030" x="3738563" y="4376738"/>
          <p14:tracePt t="129054" x="3721100" y="4376738"/>
          <p14:tracePt t="129061" x="3703638" y="4384675"/>
          <p14:tracePt t="129078" x="3703638" y="4394200"/>
          <p14:tracePt t="129085" x="3687763" y="4402138"/>
          <p14:tracePt t="129094" x="3678238" y="4410075"/>
          <p14:tracePt t="129102" x="3670300" y="4419600"/>
          <p14:tracePt t="129109" x="3652838" y="4435475"/>
          <p14:tracePt t="129118" x="3627438" y="4452938"/>
          <p14:tracePt t="129134" x="3611563" y="4478338"/>
          <p14:tracePt t="129142" x="3602038" y="4486275"/>
          <p14:tracePt t="129150" x="3602038" y="4495800"/>
          <p14:tracePt t="129158" x="3594100" y="4513263"/>
          <p14:tracePt t="129165" x="3586163" y="4529138"/>
          <p14:tracePt t="129174" x="3586163" y="4538663"/>
          <p14:tracePt t="129182" x="3576638" y="4554538"/>
          <p14:tracePt t="129189" x="3568700" y="4554538"/>
          <p14:tracePt t="129197" x="3568700" y="4564063"/>
          <p14:tracePt t="129205" x="3568700" y="4572000"/>
          <p14:tracePt t="129222" x="3568700" y="4589463"/>
          <p14:tracePt t="129230" x="3568700" y="4597400"/>
          <p14:tracePt t="129237" x="3568700" y="4605338"/>
          <p14:tracePt t="129254" x="3568700" y="4622800"/>
          <p14:tracePt t="129261" x="3568700" y="4630738"/>
          <p14:tracePt t="129278" x="3568700" y="4648200"/>
          <p14:tracePt t="129286" x="3568700" y="4657725"/>
          <p14:tracePt t="129302" x="3586163" y="4683125"/>
          <p14:tracePt t="129318" x="3594100" y="4699000"/>
          <p14:tracePt t="129325" x="3611563" y="4716463"/>
          <p14:tracePt t="129334" x="3619500" y="4724400"/>
          <p14:tracePt t="129342" x="3636963" y="4733925"/>
          <p14:tracePt t="129350" x="3652838" y="4741863"/>
          <p14:tracePt t="129357" x="3670300" y="4749800"/>
          <p14:tracePt t="129366" x="3678238" y="4749800"/>
          <p14:tracePt t="129373" x="3695700" y="4767263"/>
          <p14:tracePt t="129382" x="3713163" y="4775200"/>
          <p14:tracePt t="129390" x="3746500" y="4775200"/>
          <p14:tracePt t="129398" x="3756025" y="4784725"/>
          <p14:tracePt t="129406" x="3806825" y="4802188"/>
          <p14:tracePt t="129414" x="3822700" y="4802188"/>
          <p14:tracePt t="129421" x="3865563" y="4810125"/>
          <p14:tracePt t="129429" x="3890963" y="4818063"/>
          <p14:tracePt t="129437" x="3916363" y="4818063"/>
          <p14:tracePt t="129446" x="3941763" y="4827588"/>
          <p14:tracePt t="129462" x="3951288" y="4827588"/>
          <p14:tracePt t="129470" x="3967163" y="4835525"/>
          <p14:tracePt t="129477" x="3967163" y="4843463"/>
          <p14:tracePt t="129485" x="3984625" y="4843463"/>
          <p14:tracePt t="129494" x="4002088" y="4852988"/>
          <p14:tracePt t="129510" x="4010025" y="4852988"/>
          <p14:tracePt t="129534" x="4017963" y="4852988"/>
          <p14:tracePt t="129541" x="4027488" y="4852988"/>
          <p14:tracePt t="129557" x="4044950" y="4852988"/>
          <p14:tracePt t="129565" x="4060825" y="4852988"/>
          <p14:tracePt t="129574" x="4086225" y="4860925"/>
          <p14:tracePt t="129581" x="4111625" y="4860925"/>
          <p14:tracePt t="129590" x="4129088" y="4860925"/>
          <p14:tracePt t="129598" x="4162425" y="4868863"/>
          <p14:tracePt t="129605" x="4171950" y="4878388"/>
          <p14:tracePt t="129614" x="4197350" y="4878388"/>
          <p14:tracePt t="129622" x="4205288" y="4878388"/>
          <p14:tracePt t="129629" x="4222750" y="4878388"/>
          <p14:tracePt t="129638" x="4248150" y="4878388"/>
          <p14:tracePt t="129646" x="4265613" y="4878388"/>
          <p14:tracePt t="129653" x="4273550" y="4878388"/>
          <p14:tracePt t="129661" x="4281488" y="4878388"/>
          <p14:tracePt t="129670" x="4298950" y="4878388"/>
          <p14:tracePt t="129678" x="4306888" y="4878388"/>
          <p14:tracePt t="129685" x="4324350" y="4878388"/>
          <p14:tracePt t="129702" x="4332288" y="4878388"/>
          <p14:tracePt t="129710" x="4341813" y="4878388"/>
          <p14:tracePt t="129718" x="4341813" y="4868863"/>
          <p14:tracePt t="129725" x="4359275" y="4852988"/>
          <p14:tracePt t="129733" x="4375150" y="4843463"/>
          <p14:tracePt t="129749" x="4400550" y="4835525"/>
          <p14:tracePt t="129758" x="4418013" y="4827588"/>
          <p14:tracePt t="129765" x="4418013" y="4818063"/>
          <p14:tracePt t="129773" x="4435475" y="4810125"/>
          <p14:tracePt t="129781" x="4443413" y="4810125"/>
          <p14:tracePt t="129830" x="4451350" y="4802188"/>
          <p14:tracePt t="129846" x="4451350" y="4792663"/>
          <p14:tracePt t="129862" x="4460875" y="4792663"/>
          <p14:tracePt t="129870" x="4460875" y="4784725"/>
          <p14:tracePt t="129934" x="4460875" y="4775200"/>
          <p14:tracePt t="129942" x="4460875" y="4767263"/>
          <p14:tracePt t="129966" x="4460875" y="4759325"/>
          <p14:tracePt t="129974" x="4460875" y="4749800"/>
          <p14:tracePt t="129981" x="4460875" y="4741863"/>
          <p14:tracePt t="129990" x="4460875" y="4733925"/>
          <p14:tracePt t="129997" x="4460875" y="4716463"/>
          <p14:tracePt t="130014" x="4460875" y="4699000"/>
          <p14:tracePt t="130022" x="4460875" y="4673600"/>
          <p14:tracePt t="130030" x="4451350" y="4665663"/>
          <p14:tracePt t="130038" x="4451350" y="4648200"/>
          <p14:tracePt t="130057" x="4425950" y="4614863"/>
          <p14:tracePt t="130061" x="4418013" y="4589463"/>
          <p14:tracePt t="130069" x="4418013" y="4579938"/>
          <p14:tracePt t="130077" x="4418013" y="4572000"/>
          <p14:tracePt t="130085" x="4410075" y="4546600"/>
          <p14:tracePt t="130093" x="4400550" y="4538663"/>
          <p14:tracePt t="130102" x="4392613" y="4529138"/>
          <p14:tracePt t="130109" x="4384675" y="4521200"/>
          <p14:tracePt t="130118" x="4367213" y="4495800"/>
          <p14:tracePt t="130125" x="4359275" y="4486275"/>
          <p14:tracePt t="130134" x="4341813" y="4478338"/>
          <p14:tracePt t="130141" x="4324350" y="4460875"/>
          <p14:tracePt t="130150" x="4324350" y="4452938"/>
          <p14:tracePt t="130166" x="4291013" y="4445000"/>
          <p14:tracePt t="130182" x="4281488" y="4435475"/>
          <p14:tracePt t="130198" x="4265613" y="4435475"/>
          <p14:tracePt t="130205" x="4256088" y="4427538"/>
          <p14:tracePt t="130222" x="4248150" y="4427538"/>
          <p14:tracePt t="130230" x="4230688" y="4427538"/>
          <p14:tracePt t="130245" x="4222750" y="4427538"/>
          <p14:tracePt t="130302" x="4214813" y="4435475"/>
          <p14:tracePt t="130318" x="4214813" y="4460875"/>
          <p14:tracePt t="130326" x="4214813" y="4470400"/>
          <p14:tracePt t="130342" x="4214813" y="4495800"/>
          <p14:tracePt t="130366" x="4222750" y="4513263"/>
          <p14:tracePt t="130374" x="4230688" y="4513263"/>
          <p14:tracePt t="130382" x="4240213" y="4513263"/>
          <p14:tracePt t="130390" x="4256088" y="4513263"/>
          <p14:tracePt t="130398" x="4273550" y="4513263"/>
          <p14:tracePt t="130406" x="4298950" y="4513263"/>
          <p14:tracePt t="130413" x="4359275" y="4546600"/>
          <p14:tracePt t="130421" x="4392613" y="4546600"/>
          <p14:tracePt t="130429" x="4418013" y="4546600"/>
          <p14:tracePt t="130437" x="4460875" y="4546600"/>
          <p14:tracePt t="130445" x="4519613" y="4546600"/>
          <p14:tracePt t="130454" x="4562475" y="4554538"/>
          <p14:tracePt t="130462" x="4595813" y="4554538"/>
          <p14:tracePt t="130469" x="4630738" y="4554538"/>
          <p14:tracePt t="130477" x="4646613" y="4554538"/>
          <p14:tracePt t="130486" x="4699000" y="4554538"/>
          <p14:tracePt t="130494" x="4765675" y="4554538"/>
          <p14:tracePt t="130501" x="4826000" y="4554538"/>
          <p14:tracePt t="130510" x="4902200" y="4564063"/>
          <p14:tracePt t="130517" x="4970463" y="4564063"/>
          <p14:tracePt t="130526" x="5038725" y="4564063"/>
          <p14:tracePt t="130534" x="5140325" y="4564063"/>
          <p14:tracePt t="130542" x="5249863" y="4564063"/>
          <p14:tracePt t="130550" x="5368925" y="4564063"/>
          <p14:tracePt t="130558" x="5480050" y="4564063"/>
          <p14:tracePt t="130566" x="5591175" y="4564063"/>
          <p14:tracePt t="130573" x="5708650" y="4572000"/>
          <p14:tracePt t="130582" x="5776913" y="4572000"/>
          <p14:tracePt t="130589" x="5845175" y="4572000"/>
          <p14:tracePt t="130597" x="5905500" y="4572000"/>
          <p14:tracePt t="130606" x="5946775" y="4572000"/>
          <p14:tracePt t="130613" x="5997575" y="4572000"/>
          <p14:tracePt t="130622" x="6040438" y="4572000"/>
          <p14:tracePt t="130630" x="6083300" y="4572000"/>
          <p14:tracePt t="130638" x="6126163" y="4572000"/>
          <p14:tracePt t="130645" x="6167438" y="4572000"/>
          <p14:tracePt t="130654" x="6210300" y="4572000"/>
          <p14:tracePt t="130661" x="6253163" y="4572000"/>
          <p14:tracePt t="130669" x="6303963" y="4572000"/>
          <p14:tracePt t="130678" x="6329363" y="4572000"/>
          <p14:tracePt t="130685" x="6372225" y="4572000"/>
          <p14:tracePt t="130694" x="6423025" y="4572000"/>
          <p14:tracePt t="130701" x="6465888" y="4572000"/>
          <p14:tracePt t="130710" x="6508750" y="4572000"/>
          <p14:tracePt t="130718" x="6559550" y="4554538"/>
          <p14:tracePt t="130725" x="6618288" y="4554538"/>
          <p14:tracePt t="130734" x="6643688" y="4546600"/>
          <p14:tracePt t="130742" x="6704013" y="4538663"/>
          <p14:tracePt t="130750" x="6762750" y="4538663"/>
          <p14:tracePt t="130757" x="6848475" y="4529138"/>
          <p14:tracePt t="130765" x="6924675" y="4503738"/>
          <p14:tracePt t="130773" x="7008813" y="4503738"/>
          <p14:tracePt t="130781" x="7094538" y="4503738"/>
          <p14:tracePt t="130789" x="7196138" y="4503738"/>
          <p14:tracePt t="130798" x="7239000" y="4503738"/>
          <p14:tracePt t="130805" x="7323138" y="4503738"/>
          <p14:tracePt t="130813" x="7366000" y="4503738"/>
          <p14:tracePt t="130822" x="7426325" y="4503738"/>
          <p14:tracePt t="130829" x="7485063" y="4495800"/>
          <p14:tracePt t="130837" x="7527925" y="4495800"/>
          <p14:tracePt t="130846" x="7561263" y="4495800"/>
          <p14:tracePt t="130854" x="7596188" y="4495800"/>
          <p14:tracePt t="130862" x="7612063" y="4495800"/>
          <p14:tracePt t="130870" x="7637463" y="4495800"/>
          <p14:tracePt t="130878" x="7654925" y="4495800"/>
          <p14:tracePt t="130886" x="7680325" y="4486275"/>
          <p14:tracePt t="130894" x="7731125" y="4478338"/>
          <p14:tracePt t="130901" x="7773988" y="4478338"/>
          <p14:tracePt t="130909" x="7816850" y="4478338"/>
          <p14:tracePt t="130917" x="7859713" y="4478338"/>
          <p14:tracePt t="130925" x="7893050" y="4478338"/>
          <p14:tracePt t="130934" x="7926388" y="4478338"/>
          <p14:tracePt t="130941" x="7961313" y="4470400"/>
          <p14:tracePt t="130949" x="7994650" y="4452938"/>
          <p14:tracePt t="130957" x="8020050" y="4445000"/>
          <p14:tracePt t="130965" x="8045450" y="4435475"/>
          <p14:tracePt t="130973" x="8070850" y="4427538"/>
          <p14:tracePt t="130981" x="8088313" y="4410075"/>
          <p14:tracePt t="130990" x="8096250" y="4410075"/>
          <p14:tracePt t="130997" x="8105775" y="4410075"/>
          <p14:tracePt t="131005" x="8131175" y="4402138"/>
          <p14:tracePt t="131013" x="8139113" y="4402138"/>
          <p14:tracePt t="131022" x="8156575" y="4402138"/>
          <p14:tracePt t="131030" x="8181975" y="4384675"/>
          <p14:tracePt t="131038" x="8207375" y="4376738"/>
          <p14:tracePt t="131045" x="8232775" y="4376738"/>
          <p14:tracePt t="131053" x="8258175" y="4376738"/>
          <p14:tracePt t="131062" x="8301038" y="4368800"/>
          <p14:tracePt t="131069" x="8334375" y="4368800"/>
          <p14:tracePt t="131077" x="8377238" y="4359275"/>
          <p14:tracePt t="131085" x="8402638" y="4359275"/>
          <p14:tracePt t="131094" x="8445500" y="4359275"/>
          <p14:tracePt t="131101" x="8453438" y="4359275"/>
          <p14:tracePt t="131109" x="8478838" y="4359275"/>
          <p14:tracePt t="131117" x="8504238" y="4359275"/>
          <p14:tracePt t="131126" x="8513763" y="4359275"/>
          <p14:tracePt t="131133" x="8529638" y="4359275"/>
          <p14:tracePt t="131141" x="8555038" y="4341813"/>
          <p14:tracePt t="131149" x="8564563" y="4341813"/>
          <p14:tracePt t="131158" x="8572500" y="4333875"/>
          <p14:tracePt t="131165" x="8580438" y="4333875"/>
          <p14:tracePt t="131181" x="8589963" y="4333875"/>
          <p14:tracePt t="131190" x="8597900" y="4333875"/>
          <p14:tracePt t="131206" x="8605838" y="4333875"/>
          <p14:tracePt t="131517" x="8597900" y="4333875"/>
          <p14:tracePt t="131525" x="8589963" y="4325938"/>
          <p14:tracePt t="131534" x="8589963" y="4316413"/>
          <p14:tracePt t="131541" x="8580438" y="4308475"/>
          <p14:tracePt t="131550" x="8555038" y="4300538"/>
          <p14:tracePt t="131557" x="8555038" y="4291013"/>
          <p14:tracePt t="131565" x="8529638" y="4283075"/>
          <p14:tracePt t="131573" x="8521700" y="4275138"/>
          <p14:tracePt t="131582" x="8496300" y="4265613"/>
          <p14:tracePt t="131589" x="8462963" y="4265613"/>
          <p14:tracePt t="131598" x="8445500" y="4257675"/>
          <p14:tracePt t="131606" x="8410575" y="4232275"/>
          <p14:tracePt t="131614" x="8394700" y="4224338"/>
          <p14:tracePt t="131621" x="8343900" y="4189413"/>
          <p14:tracePt t="131630" x="8301038" y="4164013"/>
          <p14:tracePt t="131638" x="8215313" y="4105275"/>
          <p14:tracePt t="131645" x="8105775" y="4052888"/>
          <p14:tracePt t="131654" x="8020050" y="3994150"/>
          <p14:tracePt t="131661" x="7832725" y="3883025"/>
          <p14:tracePt t="131669" x="7756525" y="3841750"/>
          <p14:tracePt t="131677" x="7680325" y="3781425"/>
          <p14:tracePt t="131685" x="7578725" y="3722688"/>
          <p14:tracePt t="131693" x="7502525" y="3654425"/>
          <p14:tracePt t="131702" x="7416800" y="3603625"/>
          <p14:tracePt t="131709" x="7366000" y="3552825"/>
          <p14:tracePt t="131718" x="7289800" y="3484563"/>
          <p14:tracePt t="131725" x="7221538" y="3424238"/>
          <p14:tracePt t="131733" x="7170738" y="3373438"/>
          <p14:tracePt t="131742" x="7119938" y="3322638"/>
          <p14:tracePt t="131749" x="7094538" y="3289300"/>
          <p14:tracePt t="131757" x="7043738" y="3228975"/>
          <p14:tracePt t="131765" x="7000875" y="3195638"/>
          <p14:tracePt t="131773" x="6992938" y="3186113"/>
          <p14:tracePt t="131781" x="6983413" y="3178175"/>
          <p14:tracePt t="131789" x="6967538" y="3160713"/>
          <p14:tracePt t="131798" x="6958013" y="3152775"/>
          <p14:tracePt t="131806" x="6958013" y="3144838"/>
          <p14:tracePt t="131822" x="6942138" y="3144838"/>
          <p14:tracePt t="131829" x="6932613" y="3135313"/>
          <p14:tracePt t="131837" x="6924675" y="3119438"/>
          <p14:tracePt t="131846" x="6907213" y="3119438"/>
          <p14:tracePt t="131854" x="6881813" y="3109913"/>
          <p14:tracePt t="131862" x="6873875" y="3094038"/>
          <p14:tracePt t="131869" x="6864350" y="3084513"/>
          <p14:tracePt t="131878" x="6838950" y="3076575"/>
          <p14:tracePt t="131885" x="6831013" y="3067050"/>
          <p14:tracePt t="131894" x="6805613" y="3059113"/>
          <p14:tracePt t="131901" x="6797675" y="3059113"/>
          <p14:tracePt t="131909" x="6780213" y="3051175"/>
          <p14:tracePt t="131917" x="6770688" y="3051175"/>
          <p14:tracePt t="131925" x="6762750" y="3041650"/>
          <p14:tracePt t="131934" x="6754813" y="3033713"/>
          <p14:tracePt t="131942" x="6737350" y="3033713"/>
          <p14:tracePt t="131949" x="6711950" y="3016250"/>
          <p14:tracePt t="131957" x="6694488" y="3008313"/>
          <p14:tracePt t="131965" x="6661150" y="3008313"/>
          <p14:tracePt t="131974" x="6635750" y="3008313"/>
          <p14:tracePt t="131981" x="6600825" y="3000375"/>
          <p14:tracePt t="131990" x="6567488" y="2982913"/>
          <p14:tracePt t="131997" x="6524625" y="2965450"/>
          <p14:tracePt t="132005" x="6465888" y="2957513"/>
          <p14:tracePt t="132013" x="6389688" y="2957513"/>
          <p14:tracePt t="132022" x="6372225" y="2949575"/>
          <p14:tracePt t="132030" x="6321425" y="2932113"/>
          <p14:tracePt t="132038" x="6286500" y="2922588"/>
          <p14:tracePt t="132052" x="6253163" y="2906713"/>
          <p14:tracePt t="132054" x="6245225" y="2897188"/>
          <p14:tracePt t="132062" x="6227763" y="2889250"/>
          <p14:tracePt t="132070" x="6202363" y="2871788"/>
          <p14:tracePt t="132077" x="6194425" y="2855913"/>
          <p14:tracePt t="132085" x="6184900" y="2855913"/>
          <p14:tracePt t="132093" x="6184900" y="2846388"/>
          <p14:tracePt t="132118" x="6176963" y="2846388"/>
          <p14:tracePt t="132237" x="6210300" y="2846388"/>
          <p14:tracePt t="132245" x="6253163" y="2855913"/>
          <p14:tracePt t="132253" x="6270625" y="2863850"/>
          <p14:tracePt t="132262" x="6311900" y="2881313"/>
          <p14:tracePt t="132270" x="6364288" y="2906713"/>
          <p14:tracePt t="132277" x="6405563" y="2922588"/>
          <p14:tracePt t="132286" x="6456363" y="2949575"/>
          <p14:tracePt t="132293" x="6508750" y="2965450"/>
          <p14:tracePt t="132302" x="6559550" y="2990850"/>
          <p14:tracePt t="132309" x="6635750" y="3051175"/>
          <p14:tracePt t="132317" x="6704013" y="3059113"/>
          <p14:tracePt t="132326" x="6770688" y="3101975"/>
          <p14:tracePt t="132333" x="6823075" y="3127375"/>
          <p14:tracePt t="132342" x="6889750" y="3152775"/>
          <p14:tracePt t="132350" x="6942138" y="3178175"/>
          <p14:tracePt t="132358" x="6992938" y="3211513"/>
          <p14:tracePt t="132366" x="7069138" y="3238500"/>
          <p14:tracePt t="132374" x="7127875" y="3271838"/>
          <p14:tracePt t="132381" x="7204075" y="3314700"/>
          <p14:tracePt t="132389" x="7256463" y="3330575"/>
          <p14:tracePt t="132398" x="7289800" y="3355975"/>
          <p14:tracePt t="132406" x="7323138" y="3373438"/>
          <p14:tracePt t="132413" x="7373938" y="3408363"/>
          <p14:tracePt t="132421" x="7426325" y="3433763"/>
          <p14:tracePt t="132429" x="7477125" y="3467100"/>
          <p14:tracePt t="132437" x="7527925" y="3509963"/>
          <p14:tracePt t="132445" x="7553325" y="3527425"/>
          <p14:tracePt t="132454" x="7604125" y="3552825"/>
          <p14:tracePt t="132461" x="7629525" y="3568700"/>
          <p14:tracePt t="132469" x="7680325" y="3603625"/>
          <p14:tracePt t="132477" x="7731125" y="3646488"/>
          <p14:tracePt t="132485" x="7773988" y="3662363"/>
          <p14:tracePt t="132494" x="7859713" y="3722688"/>
          <p14:tracePt t="132501" x="7943850" y="3763963"/>
          <p14:tracePt t="132509" x="7986713" y="3790950"/>
          <p14:tracePt t="132518" x="8062913" y="3841750"/>
          <p14:tracePt t="132526" x="8096250" y="3867150"/>
          <p14:tracePt t="132533" x="8147050" y="3883025"/>
          <p14:tracePt t="132541" x="8207375" y="3917950"/>
          <p14:tracePt t="132549" x="8232775" y="3935413"/>
          <p14:tracePt t="132557" x="8275638" y="3960813"/>
          <p14:tracePt t="132566" x="8301038" y="3968750"/>
          <p14:tracePt t="132573" x="8334375" y="3986213"/>
          <p14:tracePt t="132582" x="8351838" y="4002088"/>
          <p14:tracePt t="132590" x="8377238" y="4011613"/>
          <p14:tracePt t="132597" x="8394700" y="4037013"/>
          <p14:tracePt t="132605" x="8420100" y="4052888"/>
          <p14:tracePt t="132614" x="8435975" y="4070350"/>
          <p14:tracePt t="132622" x="8453438" y="4087813"/>
          <p14:tracePt t="132638" x="8462963" y="4105275"/>
          <p14:tracePt t="132646" x="8470900" y="4113213"/>
          <p14:tracePt t="132654" x="8478838" y="4121150"/>
          <p14:tracePt t="132661" x="8496300" y="4138613"/>
          <p14:tracePt t="132669" x="8504238" y="4156075"/>
          <p14:tracePt t="132685" x="8529638" y="4181475"/>
          <p14:tracePt t="132693" x="8539163" y="4181475"/>
          <p14:tracePt t="132718" x="8539163" y="4189413"/>
          <p14:tracePt t="132734" x="8539163" y="4206875"/>
          <p14:tracePt t="132750" x="8547100" y="4214813"/>
          <p14:tracePt t="132766" x="8547100" y="4224338"/>
          <p14:tracePt t="132774" x="8555038" y="4232275"/>
          <p14:tracePt t="132806" x="8564563" y="4232275"/>
          <p14:tracePt t="132822" x="8564563" y="4240213"/>
          <p14:tracePt t="132830" x="8572500" y="4249738"/>
          <p14:tracePt t="132846" x="8572500" y="4257675"/>
          <p14:tracePt t="133038" x="8564563" y="4257675"/>
          <p14:tracePt t="133045" x="8547100" y="4249738"/>
          <p14:tracePt t="133053" x="8529638" y="4224338"/>
          <p14:tracePt t="133061" x="8513763" y="4206875"/>
          <p14:tracePt t="133070" x="8488363" y="4181475"/>
          <p14:tracePt t="133077" x="8462963" y="4171950"/>
          <p14:tracePt t="133085" x="8428038" y="4146550"/>
          <p14:tracePt t="133093" x="8351838" y="4087813"/>
          <p14:tracePt t="133102" x="8275638" y="4027488"/>
          <p14:tracePt t="133109" x="8189913" y="3976688"/>
          <p14:tracePt t="133117" x="8113713" y="3917950"/>
          <p14:tracePt t="133125" x="8037513" y="3867150"/>
          <p14:tracePt t="133133" x="7918450" y="3781425"/>
          <p14:tracePt t="133142" x="7842250" y="3722688"/>
          <p14:tracePt t="133149" x="7773988" y="3671888"/>
          <p14:tracePt t="133158" x="7697788" y="3611563"/>
          <p14:tracePt t="133166" x="7646988" y="3560763"/>
          <p14:tracePt t="133174" x="7596188" y="3502025"/>
          <p14:tracePt t="133182" x="7553325" y="3459163"/>
          <p14:tracePt t="133189" x="7545388" y="3416300"/>
          <p14:tracePt t="133198" x="7502525" y="3365500"/>
          <p14:tracePt t="133205" x="7485063" y="3322638"/>
          <p14:tracePt t="133213" x="7459663" y="3305175"/>
          <p14:tracePt t="133222" x="7426325" y="3271838"/>
          <p14:tracePt t="133229" x="7408863" y="3263900"/>
          <p14:tracePt t="133238" x="7366000" y="3228975"/>
          <p14:tracePt t="133246" x="7315200" y="3203575"/>
          <p14:tracePt t="133254" x="7264400" y="3160713"/>
          <p14:tracePt t="133262" x="7213600" y="3119438"/>
          <p14:tracePt t="133270" x="7178675" y="3101975"/>
          <p14:tracePt t="133278" x="7112000" y="3051175"/>
          <p14:tracePt t="133285" x="7077075" y="3025775"/>
          <p14:tracePt t="133293" x="7008813" y="2974975"/>
          <p14:tracePt t="133301" x="6958013" y="2949575"/>
          <p14:tracePt t="133309" x="6907213" y="2906713"/>
          <p14:tracePt t="133318" x="6823075" y="2863850"/>
          <p14:tracePt t="133326" x="6754813" y="2838450"/>
          <p14:tracePt t="133333" x="6694488" y="2813050"/>
          <p14:tracePt t="133342" x="6643688" y="2795588"/>
          <p14:tracePt t="133349" x="6575425" y="2770188"/>
          <p14:tracePt t="133358" x="6567488" y="2770188"/>
          <p14:tracePt t="133365" x="6550025" y="2762250"/>
          <p14:tracePt t="133373" x="6524625" y="2752725"/>
          <p14:tracePt t="133382" x="6491288" y="2744788"/>
          <p14:tracePt t="133390" x="6483350" y="2744788"/>
          <p14:tracePt t="133397" x="6465888" y="2736850"/>
          <p14:tracePt t="133405" x="6448425" y="2727325"/>
          <p14:tracePt t="133413" x="6430963" y="2719388"/>
          <p14:tracePt t="133446" x="6423025" y="2701925"/>
          <p14:tracePt t="133478" x="6415088" y="2693988"/>
          <p14:tracePt t="133485" x="6405563" y="2693988"/>
          <p14:tracePt t="133510" x="6397625" y="2693988"/>
          <p14:tracePt t="133622" x="6405563" y="2693988"/>
          <p14:tracePt t="133630" x="6430963" y="2701925"/>
          <p14:tracePt t="133638" x="6456363" y="2719388"/>
          <p14:tracePt t="133646" x="6473825" y="2727325"/>
          <p14:tracePt t="133654" x="6499225" y="2752725"/>
          <p14:tracePt t="133662" x="6516688" y="2770188"/>
          <p14:tracePt t="133669" x="6550025" y="2795588"/>
          <p14:tracePt t="133677" x="6635750" y="2855913"/>
          <p14:tracePt t="133686" x="6678613" y="2881313"/>
          <p14:tracePt t="133694" x="6745288" y="2906713"/>
          <p14:tracePt t="133701" x="6805613" y="2957513"/>
          <p14:tracePt t="133710" x="6899275" y="3000375"/>
          <p14:tracePt t="133718" x="6975475" y="3041650"/>
          <p14:tracePt t="133726" x="7051675" y="3101975"/>
          <p14:tracePt t="133733" x="7119938" y="3144838"/>
          <p14:tracePt t="133741" x="7178675" y="3186113"/>
          <p14:tracePt t="133750" x="7246938" y="3254375"/>
          <p14:tracePt t="133758" x="7281863" y="3279775"/>
          <p14:tracePt t="133765" x="7348538" y="3330575"/>
          <p14:tracePt t="133773" x="7426325" y="3398838"/>
          <p14:tracePt t="133782" x="7493000" y="3441700"/>
          <p14:tracePt t="133789" x="7561263" y="3502025"/>
          <p14:tracePt t="133797" x="7612063" y="3552825"/>
          <p14:tracePt t="133805" x="7672388" y="3603625"/>
          <p14:tracePt t="133813" x="7740650" y="3662363"/>
          <p14:tracePt t="133821" x="7773988" y="3697288"/>
          <p14:tracePt t="133830" x="7842250" y="3756025"/>
          <p14:tracePt t="133837" x="7918450" y="3798888"/>
          <p14:tracePt t="133845" x="7969250" y="3841750"/>
          <p14:tracePt t="133853" x="8012113" y="3867150"/>
          <p14:tracePt t="133862" x="8062913" y="3908425"/>
          <p14:tracePt t="133869" x="8096250" y="3925888"/>
          <p14:tracePt t="133878" x="8131175" y="3960813"/>
          <p14:tracePt t="133885" x="8156575" y="3986213"/>
          <p14:tracePt t="133893" x="8189913" y="4011613"/>
          <p14:tracePt t="133901" x="8207375" y="4037013"/>
          <p14:tracePt t="133909" x="8232775" y="4062413"/>
          <p14:tracePt t="133918" x="8258175" y="4087813"/>
          <p14:tracePt t="133926" x="8275638" y="4113213"/>
          <p14:tracePt t="133934" x="8291513" y="4138613"/>
          <p14:tracePt t="133941" x="8308975" y="4156075"/>
          <p14:tracePt t="133950" x="8326438" y="4206875"/>
          <p14:tracePt t="133957" x="8343900" y="4224338"/>
          <p14:tracePt t="133965" x="8369300" y="4249738"/>
          <p14:tracePt t="133974" x="8402638" y="4283075"/>
          <p14:tracePt t="133982" x="8428038" y="4291013"/>
          <p14:tracePt t="133990" x="8445500" y="4308475"/>
          <p14:tracePt t="133997" x="8462963" y="4316413"/>
          <p14:tracePt t="134005" x="8478838" y="4325938"/>
          <p14:tracePt t="134013" x="8488363" y="4325938"/>
          <p14:tracePt t="134021" x="8488363" y="4333875"/>
          <p14:tracePt t="134030" x="8496300" y="4333875"/>
          <p14:tracePt t="134047" x="8504238" y="4359275"/>
          <p14:tracePt t="134054" x="8513763" y="4368800"/>
          <p14:tracePt t="134062" x="8521700" y="4384675"/>
          <p14:tracePt t="134070" x="8529638" y="4402138"/>
          <p14:tracePt t="134078" x="8539163" y="4410075"/>
          <p14:tracePt t="134085" x="8555038" y="4419600"/>
          <p14:tracePt t="134094" x="8564563" y="4427538"/>
          <p14:tracePt t="134109" x="8580438" y="4435475"/>
          <p14:tracePt t="134117" x="8589963" y="4435475"/>
          <p14:tracePt t="134294" x="8572500" y="4435475"/>
          <p14:tracePt t="134302" x="8547100" y="4452938"/>
          <p14:tracePt t="134309" x="8521700" y="4460875"/>
          <p14:tracePt t="134317" x="8488363" y="4460875"/>
          <p14:tracePt t="134325" x="8445500" y="4470400"/>
          <p14:tracePt t="134334" x="8394700" y="4478338"/>
          <p14:tracePt t="134342" x="8334375" y="4513263"/>
          <p14:tracePt t="134350" x="8275638" y="4521200"/>
          <p14:tracePt t="134358" x="8199438" y="4554538"/>
          <p14:tracePt t="134365" x="8121650" y="4564063"/>
          <p14:tracePt t="134373" x="8037513" y="4605338"/>
          <p14:tracePt t="134381" x="7961313" y="4614863"/>
          <p14:tracePt t="134389" x="7900988" y="4630738"/>
          <p14:tracePt t="134397" x="7816850" y="4648200"/>
          <p14:tracePt t="134405" x="7766050" y="4683125"/>
          <p14:tracePt t="134413" x="7705725" y="4691063"/>
          <p14:tracePt t="134422" x="7621588" y="4708525"/>
          <p14:tracePt t="134429" x="7553325" y="4733925"/>
          <p14:tracePt t="134438" x="7518400" y="4741863"/>
          <p14:tracePt t="134445" x="7477125" y="4759325"/>
          <p14:tracePt t="134453" x="7426325" y="4767263"/>
          <p14:tracePt t="134461" x="7408863" y="4775200"/>
          <p14:tracePt t="134469" x="7373938" y="4784725"/>
          <p14:tracePt t="134477" x="7315200" y="4792663"/>
          <p14:tracePt t="134486" x="7281863" y="4802188"/>
          <p14:tracePt t="134494" x="7246938" y="4810125"/>
          <p14:tracePt t="134501" x="7213600" y="4818063"/>
          <p14:tracePt t="134509" x="7153275" y="4818063"/>
          <p14:tracePt t="134517" x="7094538" y="4827588"/>
          <p14:tracePt t="134525" x="7051675" y="4843463"/>
          <p14:tracePt t="134533" x="7008813" y="4843463"/>
          <p14:tracePt t="134541" x="6975475" y="4852988"/>
          <p14:tracePt t="134550" x="6967538" y="4852988"/>
          <p14:tracePt t="134557" x="6950075" y="4852988"/>
          <p14:tracePt t="134566" x="6942138" y="4852988"/>
          <p14:tracePt t="134573" x="6924675" y="4852988"/>
          <p14:tracePt t="134582" x="6915150" y="4852988"/>
          <p14:tracePt t="134590" x="6899275" y="4852988"/>
          <p14:tracePt t="134597" x="6889750" y="4852988"/>
          <p14:tracePt t="134605" x="6873875" y="4852988"/>
          <p14:tracePt t="134613" x="6864350" y="4852988"/>
          <p14:tracePt t="134621" x="6838950" y="4852988"/>
          <p14:tracePt t="134629" x="6831013" y="4843463"/>
          <p14:tracePt t="134638" x="6805613" y="4843463"/>
          <p14:tracePt t="134645" x="6788150" y="4843463"/>
          <p14:tracePt t="134654" x="6770688" y="4835525"/>
          <p14:tracePt t="134662" x="6762750" y="4835525"/>
          <p14:tracePt t="134669" x="6737350" y="4835525"/>
          <p14:tracePt t="134678" x="6729413" y="4835525"/>
          <p14:tracePt t="134685" x="6719888" y="4835525"/>
          <p14:tracePt t="134693" x="6711950" y="4835525"/>
          <p14:tracePt t="134701" x="6704013" y="4835525"/>
          <p14:tracePt t="134709" x="6694488" y="4835525"/>
          <p14:tracePt t="134726" x="6678613" y="4835525"/>
          <p14:tracePt t="134741" x="6669088" y="4835525"/>
          <p14:tracePt t="134781" x="6661150" y="4835525"/>
          <p14:tracePt t="134822" x="6643688" y="4835525"/>
          <p14:tracePt t="134862" x="6653213" y="4843463"/>
          <p14:tracePt t="134870" x="6661150" y="4843463"/>
          <p14:tracePt t="134878" x="6669088" y="4843463"/>
          <p14:tracePt t="134886" x="6678613" y="4843463"/>
          <p14:tracePt t="134957" x="6678613" y="4818063"/>
          <p14:tracePt t="134965" x="6643688" y="4792663"/>
          <p14:tracePt t="134973" x="6610350" y="4767263"/>
          <p14:tracePt t="134990" x="6592888" y="4767263"/>
          <p14:tracePt t="134997" x="6584950" y="4759325"/>
          <p14:tracePt t="135030" x="6575425" y="4759325"/>
          <p14:tracePt t="135046" x="6567488" y="4759325"/>
          <p14:tracePt t="135085" x="6559550" y="4759325"/>
          <p14:tracePt t="137166" x="6559550" y="4749800"/>
          <p14:tracePt t="137182" x="6559550" y="4741863"/>
          <p14:tracePt t="137189" x="6567488" y="4741863"/>
          <p14:tracePt t="137197" x="6575425" y="4733925"/>
          <p14:tracePt t="137846" x="6575425" y="4724400"/>
          <p14:tracePt t="137853" x="6584950" y="4724400"/>
          <p14:tracePt t="138189" x="6592888" y="4691063"/>
          <p14:tracePt t="138197" x="6592888" y="4683125"/>
          <p14:tracePt t="138205" x="6592888" y="4673600"/>
          <p14:tracePt t="138213" x="6592888" y="4640263"/>
          <p14:tracePt t="138221" x="6592888" y="4589463"/>
          <p14:tracePt t="138229" x="6592888" y="4521200"/>
          <p14:tracePt t="138238" x="6592888" y="4486275"/>
          <p14:tracePt t="138246" x="6592888" y="4460875"/>
          <p14:tracePt t="138253" x="6618288" y="4410075"/>
          <p14:tracePt t="138261" x="6635750" y="4368800"/>
          <p14:tracePt t="138269" x="6653213" y="4325938"/>
          <p14:tracePt t="138278" x="6678613" y="4283075"/>
          <p14:tracePt t="138286" x="6704013" y="4232275"/>
          <p14:tracePt t="138294" x="6719888" y="4181475"/>
          <p14:tracePt t="138301" x="6770688" y="4105275"/>
          <p14:tracePt t="138309" x="6788150" y="4062413"/>
          <p14:tracePt t="138317" x="6805613" y="3994150"/>
          <p14:tracePt t="138325" x="6848475" y="3935413"/>
          <p14:tracePt t="138333" x="6889750" y="3867150"/>
          <p14:tracePt t="138341" x="6932613" y="3816350"/>
          <p14:tracePt t="138349" x="6975475" y="3763963"/>
          <p14:tracePt t="138357" x="7018338" y="3713163"/>
          <p14:tracePt t="138365" x="7034213" y="3687763"/>
          <p14:tracePt t="138373" x="7059613" y="3646488"/>
          <p14:tracePt t="138381" x="7069138" y="3611563"/>
          <p14:tracePt t="138389" x="7069138" y="3578225"/>
          <p14:tracePt t="138397" x="7077075" y="3552825"/>
          <p14:tracePt t="138405" x="7077075" y="3535363"/>
          <p14:tracePt t="138413" x="7085013" y="3502025"/>
          <p14:tracePt t="138421" x="7085013" y="3492500"/>
          <p14:tracePt t="138429" x="7112000" y="3459163"/>
          <p14:tracePt t="138437" x="7112000" y="3424238"/>
          <p14:tracePt t="138446" x="7112000" y="3390900"/>
          <p14:tracePt t="138453" x="7119938" y="3365500"/>
          <p14:tracePt t="138461" x="7119938" y="3322638"/>
          <p14:tracePt t="138469" x="7119938" y="3297238"/>
          <p14:tracePt t="138477" x="7119938" y="3254375"/>
          <p14:tracePt t="138486" x="7119938" y="3221038"/>
          <p14:tracePt t="138494" x="7119938" y="3186113"/>
          <p14:tracePt t="138502" x="7112000" y="3160713"/>
          <p14:tracePt t="138509" x="7094538" y="3119438"/>
          <p14:tracePt t="138517" x="7085013" y="3094038"/>
          <p14:tracePt t="138525" x="7069138" y="3059113"/>
          <p14:tracePt t="138533" x="7059613" y="3051175"/>
          <p14:tracePt t="138541" x="7051675" y="3000375"/>
          <p14:tracePt t="138549" x="7026275" y="2982913"/>
          <p14:tracePt t="138558" x="7018338" y="2949575"/>
          <p14:tracePt t="138565" x="7008813" y="2922588"/>
          <p14:tracePt t="138573" x="7000875" y="2889250"/>
          <p14:tracePt t="138581" x="6983413" y="2855913"/>
          <p14:tracePt t="138589" x="6975475" y="2830513"/>
          <p14:tracePt t="138597" x="6967538" y="2805113"/>
          <p14:tracePt t="138605" x="6942138" y="2787650"/>
          <p14:tracePt t="138613" x="6924675" y="2762250"/>
          <p14:tracePt t="138621" x="6864350" y="2711450"/>
          <p14:tracePt t="138629" x="6813550" y="2668588"/>
          <p14:tracePt t="138638" x="6797675" y="2651125"/>
          <p14:tracePt t="138646" x="6745288" y="2633663"/>
          <p14:tracePt t="138653" x="6711950" y="2608263"/>
          <p14:tracePt t="138661" x="6678613" y="2600325"/>
          <p14:tracePt t="138669" x="6653213" y="2582863"/>
          <p14:tracePt t="138677" x="6635750" y="2574925"/>
          <p14:tracePt t="138685" x="6584950" y="2566988"/>
          <p14:tracePt t="138694" x="6542088" y="2557463"/>
          <p14:tracePt t="138701" x="6508750" y="2541588"/>
          <p14:tracePt t="138709" x="6448425" y="2524125"/>
          <p14:tracePt t="138717" x="6415088" y="2516188"/>
          <p14:tracePt t="138725" x="6389688" y="2516188"/>
          <p14:tracePt t="138734" x="6354763" y="2516188"/>
          <p14:tracePt t="138749" x="6311900" y="2489200"/>
          <p14:tracePt t="138757" x="6286500" y="2481263"/>
          <p14:tracePt t="138765" x="6253163" y="2473325"/>
          <p14:tracePt t="138773" x="6219825" y="2463800"/>
          <p14:tracePt t="138782" x="6194425" y="2463800"/>
          <p14:tracePt t="138789" x="6159500" y="2463800"/>
          <p14:tracePt t="138798" x="6126163" y="2447925"/>
          <p14:tracePt t="138805" x="6100763" y="2447925"/>
          <p14:tracePt t="138813" x="6083300" y="2447925"/>
          <p14:tracePt t="138821" x="6049963" y="2447925"/>
          <p14:tracePt t="138830" x="6024563" y="2447925"/>
          <p14:tracePt t="138838" x="5997575" y="2447925"/>
          <p14:tracePt t="138845" x="5989638" y="2447925"/>
          <p14:tracePt t="138853" x="5956300" y="2447925"/>
          <p14:tracePt t="138861" x="5921375" y="2447925"/>
          <p14:tracePt t="138869" x="5913438" y="2447925"/>
          <p14:tracePt t="138877" x="5880100" y="2447925"/>
          <p14:tracePt t="138885" x="5845175" y="2447925"/>
          <p14:tracePt t="138893" x="5811838" y="2447925"/>
          <p14:tracePt t="138901" x="5802313" y="2447925"/>
          <p14:tracePt t="138909" x="5761038" y="2447925"/>
          <p14:tracePt t="138917" x="5726113" y="2447925"/>
          <p14:tracePt t="138925" x="5718175" y="2447925"/>
          <p14:tracePt t="138933" x="5667375" y="2447925"/>
          <p14:tracePt t="138941" x="5649913" y="2455863"/>
          <p14:tracePt t="138949" x="5607050" y="2463800"/>
          <p14:tracePt t="138957" x="5591175" y="2463800"/>
          <p14:tracePt t="138965" x="5573713" y="2481263"/>
          <p14:tracePt t="138973" x="5565775" y="2489200"/>
          <p14:tracePt t="138981" x="5565775" y="2498725"/>
          <p14:tracePt t="138990" x="5538788" y="2516188"/>
          <p14:tracePt t="138997" x="5530850" y="2524125"/>
          <p14:tracePt t="139005" x="5513388" y="2532063"/>
          <p14:tracePt t="139013" x="5487988" y="2574925"/>
          <p14:tracePt t="139021" x="5487988" y="2582863"/>
          <p14:tracePt t="139029" x="5480050" y="2600325"/>
          <p14:tracePt t="139037" x="5480050" y="2633663"/>
          <p14:tracePt t="139045" x="5480050" y="2643188"/>
          <p14:tracePt t="139053" x="5480050" y="2676525"/>
          <p14:tracePt t="139061" x="5480050" y="2711450"/>
          <p14:tracePt t="139069" x="5480050" y="2719388"/>
          <p14:tracePt t="139077" x="5480050" y="2762250"/>
          <p14:tracePt t="139092" x="5487988" y="2787650"/>
          <p14:tracePt t="139093" x="5497513" y="2805113"/>
          <p14:tracePt t="139101" x="5513388" y="2838450"/>
          <p14:tracePt t="139109" x="5538788" y="2871788"/>
          <p14:tracePt t="139117" x="5548313" y="2889250"/>
          <p14:tracePt t="139125" x="5573713" y="2922588"/>
          <p14:tracePt t="139133" x="5599113" y="2949575"/>
          <p14:tracePt t="139142" x="5632450" y="2974975"/>
          <p14:tracePt t="139149" x="5683250" y="3016250"/>
          <p14:tracePt t="139157" x="5718175" y="3033713"/>
          <p14:tracePt t="139165" x="5761038" y="3059113"/>
          <p14:tracePt t="139173" x="5802313" y="3076575"/>
          <p14:tracePt t="139182" x="5819775" y="3094038"/>
          <p14:tracePt t="139189" x="5845175" y="3109913"/>
          <p14:tracePt t="139197" x="5880100" y="3119438"/>
          <p14:tracePt t="139205" x="5905500" y="3144838"/>
          <p14:tracePt t="139213" x="5938838" y="3160713"/>
          <p14:tracePt t="139222" x="5981700" y="3178175"/>
          <p14:tracePt t="139229" x="5989638" y="3186113"/>
          <p14:tracePt t="139237" x="6032500" y="3195638"/>
          <p14:tracePt t="139245" x="6057900" y="3203575"/>
          <p14:tracePt t="139253" x="6116638" y="3203575"/>
          <p14:tracePt t="139261" x="6167438" y="3221038"/>
          <p14:tracePt t="139269" x="6253163" y="3228975"/>
          <p14:tracePt t="139277" x="6311900" y="3228975"/>
          <p14:tracePt t="139285" x="6397625" y="3228975"/>
          <p14:tracePt t="139293" x="6456363" y="3228975"/>
          <p14:tracePt t="139301" x="6508750" y="3228975"/>
          <p14:tracePt t="139309" x="6567488" y="3228975"/>
          <p14:tracePt t="139317" x="6643688" y="3228975"/>
          <p14:tracePt t="139325" x="6669088" y="3228975"/>
          <p14:tracePt t="139333" x="6694488" y="3228975"/>
          <p14:tracePt t="139341" x="6754813" y="3211513"/>
          <p14:tracePt t="139349" x="6788150" y="3203575"/>
          <p14:tracePt t="139357" x="6813550" y="3203575"/>
          <p14:tracePt t="139365" x="6838950" y="3186113"/>
          <p14:tracePt t="139373" x="6899275" y="3178175"/>
          <p14:tracePt t="139381" x="6915150" y="3170238"/>
          <p14:tracePt t="139389" x="6958013" y="3170238"/>
          <p14:tracePt t="139397" x="7008813" y="3135313"/>
          <p14:tracePt t="139405" x="7043738" y="3119438"/>
          <p14:tracePt t="139413" x="7077075" y="3101975"/>
          <p14:tracePt t="139421" x="7119938" y="3084513"/>
          <p14:tracePt t="139429" x="7127875" y="3076575"/>
          <p14:tracePt t="139437" x="7153275" y="3051175"/>
          <p14:tracePt t="139445" x="7170738" y="3033713"/>
          <p14:tracePt t="139453" x="7188200" y="3025775"/>
          <p14:tracePt t="139461" x="7213600" y="3000375"/>
          <p14:tracePt t="139469" x="7213600" y="2974975"/>
          <p14:tracePt t="139485" x="7221538" y="2940050"/>
          <p14:tracePt t="139493" x="7221538" y="2932113"/>
          <p14:tracePt t="139501" x="7221538" y="2897188"/>
          <p14:tracePt t="139509" x="7221538" y="2871788"/>
          <p14:tracePt t="139517" x="7221538" y="2855913"/>
          <p14:tracePt t="139525" x="7221538" y="2830513"/>
          <p14:tracePt t="139534" x="7221538" y="2813050"/>
          <p14:tracePt t="139541" x="7221538" y="2778125"/>
          <p14:tracePt t="139549" x="7188200" y="2744788"/>
          <p14:tracePt t="139557" x="7162800" y="2727325"/>
          <p14:tracePt t="139565" x="7137400" y="2701925"/>
          <p14:tracePt t="139573" x="7112000" y="2676525"/>
          <p14:tracePt t="139581" x="7077075" y="2643188"/>
          <p14:tracePt t="139589" x="7059613" y="2608263"/>
          <p14:tracePt t="139597" x="7026275" y="2557463"/>
          <p14:tracePt t="139605" x="7018338" y="2549525"/>
          <p14:tracePt t="139613" x="7000875" y="2516188"/>
          <p14:tracePt t="139621" x="6975475" y="2489200"/>
          <p14:tracePt t="139629" x="6942138" y="2473325"/>
          <p14:tracePt t="139637" x="6889750" y="2455863"/>
          <p14:tracePt t="139645" x="6864350" y="2430463"/>
          <p14:tracePt t="139653" x="6831013" y="2413000"/>
          <p14:tracePt t="139661" x="6797675" y="2397125"/>
          <p14:tracePt t="139669" x="6745288" y="2371725"/>
          <p14:tracePt t="139677" x="6711950" y="2362200"/>
          <p14:tracePt t="139685" x="6661150" y="2336800"/>
          <p14:tracePt t="139693" x="6643688" y="2328863"/>
          <p14:tracePt t="139701" x="6600825" y="2319338"/>
          <p14:tracePt t="139709" x="6575425" y="2293938"/>
          <p14:tracePt t="139717" x="6524625" y="2286000"/>
          <p14:tracePt t="139725" x="6491288" y="2278063"/>
          <p14:tracePt t="139733" x="6448425" y="2278063"/>
          <p14:tracePt t="139741" x="6405563" y="2268538"/>
          <p14:tracePt t="139750" x="6397625" y="2260600"/>
          <p14:tracePt t="139757" x="6372225" y="2260600"/>
          <p14:tracePt t="139765" x="6338888" y="2260600"/>
          <p14:tracePt t="139773" x="6303963" y="2260600"/>
          <p14:tracePt t="139781" x="6296025" y="2260600"/>
          <p14:tracePt t="139790" x="6261100" y="2260600"/>
          <p14:tracePt t="139797" x="6253163" y="2260600"/>
          <p14:tracePt t="139805" x="6227763" y="2260600"/>
          <p14:tracePt t="139813" x="6210300" y="2260600"/>
          <p14:tracePt t="139821" x="6194425" y="2260600"/>
          <p14:tracePt t="139829" x="6184900" y="2260600"/>
          <p14:tracePt t="139837" x="6159500" y="2260600"/>
          <p14:tracePt t="139845" x="6151563" y="2268538"/>
          <p14:tracePt t="139853" x="6142038" y="2268538"/>
          <p14:tracePt t="139862" x="6116638" y="2278063"/>
          <p14:tracePt t="139869" x="6083300" y="2293938"/>
          <p14:tracePt t="139878" x="6049963" y="2303463"/>
          <p14:tracePt t="139885" x="6024563" y="2311400"/>
          <p14:tracePt t="139893" x="5997575" y="2319338"/>
          <p14:tracePt t="139901" x="5972175" y="2336800"/>
          <p14:tracePt t="139909" x="5956300" y="2336800"/>
          <p14:tracePt t="139917" x="5946775" y="2344738"/>
          <p14:tracePt t="139925" x="5930900" y="2354263"/>
          <p14:tracePt t="139933" x="5913438" y="2371725"/>
          <p14:tracePt t="139941" x="5895975" y="2387600"/>
          <p14:tracePt t="139949" x="5880100" y="2397125"/>
          <p14:tracePt t="139957" x="5870575" y="2413000"/>
          <p14:tracePt t="139965" x="5845175" y="2430463"/>
          <p14:tracePt t="139973" x="5845175" y="2447925"/>
          <p14:tracePt t="139981" x="5819775" y="2463800"/>
          <p14:tracePt t="139989" x="5811838" y="2463800"/>
          <p14:tracePt t="139998" x="5786438" y="2489200"/>
          <p14:tracePt t="140005" x="5768975" y="2498725"/>
          <p14:tracePt t="140013" x="5735638" y="2516188"/>
          <p14:tracePt t="140029" x="5718175" y="2532063"/>
          <p14:tracePt t="140047" x="5708650" y="2549525"/>
          <p14:tracePt t="140053" x="5692775" y="2557463"/>
          <p14:tracePt t="140061" x="5683250" y="2574925"/>
          <p14:tracePt t="140077" x="5675313" y="2592388"/>
          <p14:tracePt t="140085" x="5667375" y="2600325"/>
          <p14:tracePt t="140094" x="5657850" y="2625725"/>
          <p14:tracePt t="140110" x="5649913" y="2633663"/>
          <p14:tracePt t="140117" x="5641975" y="2651125"/>
          <p14:tracePt t="140125" x="5632450" y="2676525"/>
          <p14:tracePt t="140134" x="5624513" y="2701925"/>
          <p14:tracePt t="140142" x="5624513" y="2711450"/>
          <p14:tracePt t="140149" x="5624513" y="2736850"/>
          <p14:tracePt t="140157" x="5624513" y="2762250"/>
          <p14:tracePt t="140165" x="5624513" y="2770188"/>
          <p14:tracePt t="140173" x="5624513" y="2787650"/>
          <p14:tracePt t="140181" x="5632450" y="2813050"/>
          <p14:tracePt t="140189" x="5641975" y="2820988"/>
          <p14:tracePt t="140197" x="5657850" y="2838450"/>
          <p14:tracePt t="140205" x="5667375" y="2855913"/>
          <p14:tracePt t="140213" x="5675313" y="2871788"/>
          <p14:tracePt t="140221" x="5683250" y="2881313"/>
          <p14:tracePt t="140230" x="5700713" y="2897188"/>
          <p14:tracePt t="140238" x="5708650" y="2906713"/>
          <p14:tracePt t="140245" x="5751513" y="2940050"/>
          <p14:tracePt t="140253" x="5794375" y="2957513"/>
          <p14:tracePt t="140261" x="5845175" y="2974975"/>
          <p14:tracePt t="140269" x="5905500" y="3016250"/>
          <p14:tracePt t="140277" x="5972175" y="3041650"/>
          <p14:tracePt t="140286" x="6032500" y="3051175"/>
          <p14:tracePt t="140293" x="6091238" y="3076575"/>
          <p14:tracePt t="140302" x="6134100" y="3094038"/>
          <p14:tracePt t="140309" x="6184900" y="3101975"/>
          <p14:tracePt t="140317" x="6219825" y="3101975"/>
          <p14:tracePt t="140325" x="6261100" y="3119438"/>
          <p14:tracePt t="140333" x="6296025" y="3119438"/>
          <p14:tracePt t="140341" x="6338888" y="3119438"/>
          <p14:tracePt t="140349" x="6380163" y="3119438"/>
          <p14:tracePt t="140357" x="6423025" y="3119438"/>
          <p14:tracePt t="140365" x="6430963" y="3119438"/>
          <p14:tracePt t="140373" x="6465888" y="3119438"/>
          <p14:tracePt t="140381" x="6483350" y="3119438"/>
          <p14:tracePt t="140389" x="6499225" y="3119438"/>
          <p14:tracePt t="140397" x="6524625" y="3119438"/>
          <p14:tracePt t="140405" x="6559550" y="3119438"/>
          <p14:tracePt t="140413" x="6600825" y="3119438"/>
          <p14:tracePt t="140421" x="6643688" y="3119438"/>
          <p14:tracePt t="140430" x="6711950" y="3119438"/>
          <p14:tracePt t="140437" x="6770688" y="3119438"/>
          <p14:tracePt t="140446" x="6831013" y="3119438"/>
          <p14:tracePt t="140453" x="6881813" y="3109913"/>
          <p14:tracePt t="140461" x="6899275" y="3109913"/>
          <p14:tracePt t="140469" x="6924675" y="3101975"/>
          <p14:tracePt t="140477" x="6958013" y="3084513"/>
          <p14:tracePt t="140485" x="6992938" y="3067050"/>
          <p14:tracePt t="140493" x="7008813" y="3059113"/>
          <p14:tracePt t="140502" x="7043738" y="3033713"/>
          <p14:tracePt t="140509" x="7069138" y="3025775"/>
          <p14:tracePt t="140517" x="7069138" y="3016250"/>
          <p14:tracePt t="140525" x="7094538" y="2990850"/>
          <p14:tracePt t="140533" x="7102475" y="2990850"/>
          <p14:tracePt t="140542" x="7102475" y="2982913"/>
          <p14:tracePt t="140549" x="7112000" y="2965450"/>
          <p14:tracePt t="140557" x="7112000" y="2957513"/>
          <p14:tracePt t="140565" x="7112000" y="2932113"/>
          <p14:tracePt t="140573" x="7112000" y="2922588"/>
          <p14:tracePt t="140581" x="7112000" y="2897188"/>
          <p14:tracePt t="140589" x="7112000" y="2863850"/>
          <p14:tracePt t="140598" x="7112000" y="2846388"/>
          <p14:tracePt t="140605" x="7112000" y="2820988"/>
          <p14:tracePt t="140613" x="7112000" y="2787650"/>
          <p14:tracePt t="140621" x="7112000" y="2778125"/>
          <p14:tracePt t="140629" x="7112000" y="2744788"/>
          <p14:tracePt t="140637" x="7102475" y="2711450"/>
          <p14:tracePt t="140645" x="7085013" y="2676525"/>
          <p14:tracePt t="140653" x="7069138" y="2643188"/>
          <p14:tracePt t="140661" x="7059613" y="2617788"/>
          <p14:tracePt t="140669" x="7043738" y="2592388"/>
          <p14:tracePt t="140677" x="7026275" y="2574925"/>
          <p14:tracePt t="140685" x="7026275" y="2566988"/>
          <p14:tracePt t="140693" x="7008813" y="2532063"/>
          <p14:tracePt t="140702" x="6992938" y="2524125"/>
          <p14:tracePt t="140709" x="6975475" y="2498725"/>
          <p14:tracePt t="140717" x="6958013" y="2463800"/>
          <p14:tracePt t="140725" x="6950075" y="2447925"/>
          <p14:tracePt t="140733" x="6907213" y="2422525"/>
          <p14:tracePt t="140742" x="6873875" y="2397125"/>
          <p14:tracePt t="140749" x="6838950" y="2379663"/>
          <p14:tracePt t="140757" x="6788150" y="2344738"/>
          <p14:tracePt t="140765" x="6729413" y="2328863"/>
          <p14:tracePt t="140773" x="6669088" y="2303463"/>
          <p14:tracePt t="140781" x="6610350" y="2293938"/>
          <p14:tracePt t="140789" x="6550025" y="2293938"/>
          <p14:tracePt t="140797" x="6491288" y="2278063"/>
          <p14:tracePt t="140805" x="6430963" y="2268538"/>
          <p14:tracePt t="140813" x="6389688" y="2268538"/>
          <p14:tracePt t="140821" x="6338888" y="2268538"/>
          <p14:tracePt t="140829" x="6286500" y="2268538"/>
          <p14:tracePt t="140837" x="6210300" y="2268538"/>
          <p14:tracePt t="140845" x="6167438" y="2268538"/>
          <p14:tracePt t="140854" x="6126163" y="2268538"/>
          <p14:tracePt t="140861" x="6057900" y="2268538"/>
          <p14:tracePt t="140869" x="6007100" y="2268538"/>
          <p14:tracePt t="140877" x="5989638" y="2268538"/>
          <p14:tracePt t="140886" x="5946775" y="2268538"/>
          <p14:tracePt t="140893" x="5888038" y="2268538"/>
          <p14:tracePt t="140901" x="5853113" y="2268538"/>
          <p14:tracePt t="140909" x="5819775" y="2268538"/>
          <p14:tracePt t="140917" x="5786438" y="2268538"/>
          <p14:tracePt t="140925" x="5776913" y="2268538"/>
          <p14:tracePt t="140934" x="5751513" y="2268538"/>
          <p14:tracePt t="140942" x="5743575" y="2278063"/>
          <p14:tracePt t="140949" x="5718175" y="2286000"/>
          <p14:tracePt t="140958" x="5667375" y="2303463"/>
          <p14:tracePt t="140965" x="5657850" y="2311400"/>
          <p14:tracePt t="140973" x="5624513" y="2319338"/>
          <p14:tracePt t="140981" x="5591175" y="2336800"/>
          <p14:tracePt t="140989" x="5573713" y="2354263"/>
          <p14:tracePt t="140997" x="5538788" y="2371725"/>
          <p14:tracePt t="141005" x="5505450" y="2397125"/>
          <p14:tracePt t="141013" x="5487988" y="2413000"/>
          <p14:tracePt t="141021" x="5462588" y="2438400"/>
          <p14:tracePt t="141030" x="5429250" y="2455863"/>
          <p14:tracePt t="141037" x="5411788" y="2481263"/>
          <p14:tracePt t="141054" x="5378450" y="2516188"/>
          <p14:tracePt t="141061" x="5378450" y="2524125"/>
          <p14:tracePt t="141069" x="5368925" y="2549525"/>
          <p14:tracePt t="141077" x="5360988" y="2557463"/>
          <p14:tracePt t="141085" x="5343525" y="2592388"/>
          <p14:tracePt t="141093" x="5343525" y="2600325"/>
          <p14:tracePt t="141101" x="5327650" y="2625725"/>
          <p14:tracePt t="141109" x="5318125" y="2651125"/>
          <p14:tracePt t="141117" x="5318125" y="2668588"/>
          <p14:tracePt t="141125" x="5318125" y="2701925"/>
          <p14:tracePt t="141133" x="5310188" y="2711450"/>
          <p14:tracePt t="141141" x="5310188" y="2727325"/>
          <p14:tracePt t="141150" x="5310188" y="2736850"/>
          <p14:tracePt t="141158" x="5310188" y="2762250"/>
          <p14:tracePt t="141165" x="5310188" y="2778125"/>
          <p14:tracePt t="141173" x="5310188" y="2795588"/>
          <p14:tracePt t="141181" x="5310188" y="2813050"/>
          <p14:tracePt t="141189" x="5310188" y="2838450"/>
          <p14:tracePt t="141205" x="5310188" y="2855913"/>
          <p14:tracePt t="141213" x="5310188" y="2871788"/>
          <p14:tracePt t="141221" x="5310188" y="2881313"/>
          <p14:tracePt t="141229" x="5310188" y="2889250"/>
          <p14:tracePt t="141238" x="5310188" y="2906713"/>
          <p14:tracePt t="141245" x="5310188" y="2922588"/>
          <p14:tracePt t="141253" x="5318125" y="2949575"/>
          <p14:tracePt t="141261" x="5335588" y="2974975"/>
          <p14:tracePt t="141269" x="5343525" y="2982913"/>
          <p14:tracePt t="141277" x="5360988" y="3000375"/>
          <p14:tracePt t="141285" x="5386388" y="3025775"/>
          <p14:tracePt t="141293" x="5403850" y="3041650"/>
          <p14:tracePt t="141301" x="5421313" y="3067050"/>
          <p14:tracePt t="141309" x="5429250" y="3067050"/>
          <p14:tracePt t="141317" x="5462588" y="3084513"/>
          <p14:tracePt t="141325" x="5480050" y="3101975"/>
          <p14:tracePt t="141333" x="5497513" y="3109913"/>
          <p14:tracePt t="141341" x="5522913" y="3119438"/>
          <p14:tracePt t="141349" x="5530850" y="3119438"/>
          <p14:tracePt t="141357" x="5548313" y="3127375"/>
          <p14:tracePt t="141365" x="5581650" y="3135313"/>
          <p14:tracePt t="141374" x="5624513" y="3135313"/>
          <p14:tracePt t="141381" x="5649913" y="3144838"/>
          <p14:tracePt t="141389" x="5692775" y="3144838"/>
          <p14:tracePt t="141397" x="5735638" y="3152775"/>
          <p14:tracePt t="141405" x="5786438" y="3160713"/>
          <p14:tracePt t="141413" x="5827713" y="3160713"/>
          <p14:tracePt t="141421" x="5895975" y="3186113"/>
          <p14:tracePt t="141429" x="5946775" y="3186113"/>
          <p14:tracePt t="141437" x="6032500" y="3186113"/>
          <p14:tracePt t="141446" x="6075363" y="3195638"/>
          <p14:tracePt t="141453" x="6134100" y="3195638"/>
          <p14:tracePt t="141461" x="6194425" y="3195638"/>
          <p14:tracePt t="141469" x="6235700" y="3195638"/>
          <p14:tracePt t="141477" x="6296025" y="3195638"/>
          <p14:tracePt t="141485" x="6321425" y="3195638"/>
          <p14:tracePt t="141494" x="6364288" y="3195638"/>
          <p14:tracePt t="141501" x="6405563" y="3195638"/>
          <p14:tracePt t="141510" x="6430963" y="3195638"/>
          <p14:tracePt t="141518" x="6465888" y="3195638"/>
          <p14:tracePt t="141525" x="6491288" y="3195638"/>
          <p14:tracePt t="141533" x="6516688" y="3186113"/>
          <p14:tracePt t="141541" x="6542088" y="3178175"/>
          <p14:tracePt t="141550" x="6559550" y="3178175"/>
          <p14:tracePt t="141557" x="6592888" y="3170238"/>
          <p14:tracePt t="141565" x="6626225" y="3152775"/>
          <p14:tracePt t="141573" x="6661150" y="3144838"/>
          <p14:tracePt t="141581" x="6669088" y="3144838"/>
          <p14:tracePt t="141589" x="6704013" y="3135313"/>
          <p14:tracePt t="141597" x="6729413" y="3135313"/>
          <p14:tracePt t="141605" x="6745288" y="3127375"/>
          <p14:tracePt t="141613" x="6762750" y="3127375"/>
          <p14:tracePt t="141622" x="6797675" y="3109913"/>
          <p14:tracePt t="141629" x="6805613" y="3101975"/>
          <p14:tracePt t="141637" x="6823075" y="3094038"/>
          <p14:tracePt t="141646" x="6848475" y="3076575"/>
          <p14:tracePt t="141653" x="6864350" y="3059113"/>
          <p14:tracePt t="141661" x="6889750" y="3033713"/>
          <p14:tracePt t="141669" x="6899275" y="3025775"/>
          <p14:tracePt t="141677" x="6907213" y="3008313"/>
          <p14:tracePt t="141685" x="6907213" y="2990850"/>
          <p14:tracePt t="141693" x="6915150" y="2965450"/>
          <p14:tracePt t="141701" x="6924675" y="2957513"/>
          <p14:tracePt t="141709" x="6924675" y="2922588"/>
          <p14:tracePt t="141717" x="6924675" y="2906713"/>
          <p14:tracePt t="141725" x="6942138" y="2871788"/>
          <p14:tracePt t="141741" x="6942138" y="2846388"/>
          <p14:tracePt t="141749" x="6942138" y="2820988"/>
          <p14:tracePt t="141758" x="6942138" y="2805113"/>
          <p14:tracePt t="141766" x="6942138" y="2795588"/>
          <p14:tracePt t="141773" x="6942138" y="2778125"/>
          <p14:tracePt t="141781" x="6942138" y="2770188"/>
          <p14:tracePt t="141789" x="6942138" y="2752725"/>
          <p14:tracePt t="141797" x="6942138" y="2744788"/>
          <p14:tracePt t="141806" x="6932613" y="2727325"/>
          <p14:tracePt t="141813" x="6915150" y="2719388"/>
          <p14:tracePt t="141821" x="6907213" y="2701925"/>
          <p14:tracePt t="141829" x="6899275" y="2693988"/>
          <p14:tracePt t="141837" x="6889750" y="2676525"/>
          <p14:tracePt t="141845" x="6864350" y="2668588"/>
          <p14:tracePt t="141853" x="6831013" y="2651125"/>
          <p14:tracePt t="141861" x="6805613" y="2633663"/>
          <p14:tracePt t="141869" x="6797675" y="2625725"/>
          <p14:tracePt t="141877" x="6745288" y="2617788"/>
          <p14:tracePt t="141885" x="6729413" y="2608263"/>
          <p14:tracePt t="141893" x="6678613" y="2582863"/>
          <p14:tracePt t="141901" x="6635750" y="2574925"/>
          <p14:tracePt t="141909" x="6575425" y="2566988"/>
          <p14:tracePt t="141917" x="6508750" y="2532063"/>
          <p14:tracePt t="141925" x="6448425" y="2524125"/>
          <p14:tracePt t="141933" x="6346825" y="2489200"/>
          <p14:tracePt t="141941" x="6303963" y="2481263"/>
          <p14:tracePt t="141949" x="6261100" y="2473325"/>
          <p14:tracePt t="141957" x="6210300" y="2463800"/>
          <p14:tracePt t="141965" x="6202363" y="2463800"/>
          <p14:tracePt t="141973" x="6167438" y="2463800"/>
          <p14:tracePt t="141981" x="6134100" y="2447925"/>
          <p14:tracePt t="141989" x="6100763" y="2447925"/>
          <p14:tracePt t="141997" x="6057900" y="2430463"/>
          <p14:tracePt t="142005" x="6015038" y="2430463"/>
          <p14:tracePt t="142013" x="5981700" y="2430463"/>
          <p14:tracePt t="142021" x="5956300" y="2430463"/>
          <p14:tracePt t="142029" x="5930900" y="2430463"/>
          <p14:tracePt t="142037" x="5895975" y="2430463"/>
          <p14:tracePt t="142045" x="5880100" y="2430463"/>
          <p14:tracePt t="142053" x="5853113" y="2430463"/>
          <p14:tracePt t="142061" x="5819775" y="2430463"/>
          <p14:tracePt t="142069" x="5786438" y="2430463"/>
          <p14:tracePt t="142077" x="5761038" y="2430463"/>
          <p14:tracePt t="142085" x="5718175" y="2438400"/>
          <p14:tracePt t="142093" x="5708650" y="2438400"/>
          <p14:tracePt t="142102" x="5683250" y="2455863"/>
          <p14:tracePt t="142109" x="5667375" y="2473325"/>
          <p14:tracePt t="142117" x="5649913" y="2489200"/>
          <p14:tracePt t="142125" x="5641975" y="2506663"/>
          <p14:tracePt t="142133" x="5616575" y="2524125"/>
          <p14:tracePt t="142141" x="5599113" y="2566988"/>
          <p14:tracePt t="142149" x="5581650" y="2574925"/>
          <p14:tracePt t="142157" x="5573713" y="2592388"/>
          <p14:tracePt t="142165" x="5565775" y="2617788"/>
          <p14:tracePt t="142173" x="5565775" y="2625725"/>
          <p14:tracePt t="142181" x="5565775" y="2643188"/>
          <p14:tracePt t="142189" x="5565775" y="2660650"/>
          <p14:tracePt t="142197" x="5556250" y="2660650"/>
          <p14:tracePt t="142821" x="5548313" y="2676525"/>
          <p14:tracePt t="142829" x="5538788" y="2686050"/>
          <p14:tracePt t="142837" x="5522913" y="2701925"/>
          <p14:tracePt t="142845" x="5522913" y="2711450"/>
          <p14:tracePt t="142853" x="5505450" y="2727325"/>
          <p14:tracePt t="142861" x="5497513" y="2752725"/>
          <p14:tracePt t="142869" x="5487988" y="2787650"/>
          <p14:tracePt t="142877" x="5462588" y="2813050"/>
          <p14:tracePt t="142885" x="5446713" y="2830513"/>
          <p14:tracePt t="142893" x="5429250" y="2863850"/>
          <p14:tracePt t="142901" x="5421313" y="2871788"/>
          <p14:tracePt t="142909" x="5411788" y="2889250"/>
          <p14:tracePt t="142917" x="5386388" y="2914650"/>
          <p14:tracePt t="142925" x="5378450" y="2932113"/>
          <p14:tracePt t="142933" x="5360988" y="2940050"/>
          <p14:tracePt t="142941" x="5343525" y="2965450"/>
          <p14:tracePt t="142957" x="5335588" y="2982913"/>
          <p14:tracePt t="142965" x="5335588" y="2990850"/>
          <p14:tracePt t="142981" x="5327650" y="3008313"/>
          <p14:tracePt t="142989" x="5318125" y="3016250"/>
          <p14:tracePt t="143005" x="5310188" y="3033713"/>
          <p14:tracePt t="143013" x="5310188" y="3041650"/>
          <p14:tracePt t="143021" x="5310188" y="3051175"/>
          <p14:tracePt t="143029" x="5310188" y="3067050"/>
          <p14:tracePt t="143037" x="5310188" y="3076575"/>
          <p14:tracePt t="143049" x="5310188" y="3101975"/>
          <p14:tracePt t="143053" x="5310188" y="3135313"/>
          <p14:tracePt t="143061" x="5302250" y="3144838"/>
          <p14:tracePt t="143069" x="5302250" y="3152775"/>
          <p14:tracePt t="143077" x="5302250" y="3170238"/>
          <p14:tracePt t="143085" x="5276850" y="3186113"/>
          <p14:tracePt t="143109" x="5267325" y="3203575"/>
          <p14:tracePt t="143117" x="5259388" y="3228975"/>
          <p14:tracePt t="143125" x="5259388" y="3254375"/>
          <p14:tracePt t="143133" x="5259388" y="3263900"/>
          <p14:tracePt t="143141" x="5259388" y="3279775"/>
          <p14:tracePt t="143149" x="5259388" y="3289300"/>
          <p14:tracePt t="143157" x="5259388" y="3322638"/>
          <p14:tracePt t="143165" x="5259388" y="3340100"/>
          <p14:tracePt t="143173" x="5259388" y="3348038"/>
          <p14:tracePt t="143181" x="5259388" y="3355975"/>
          <p14:tracePt t="143189" x="5259388" y="3373438"/>
          <p14:tracePt t="143197" x="5259388" y="3390900"/>
          <p14:tracePt t="143213" x="5276850" y="3408363"/>
          <p14:tracePt t="143221" x="5276850" y="3416300"/>
          <p14:tracePt t="143229" x="5284788" y="3424238"/>
          <p14:tracePt t="143246" x="5284788" y="3433763"/>
          <p14:tracePt t="143253" x="5292725" y="3441700"/>
          <p14:tracePt t="143261" x="5302250" y="3449638"/>
          <p14:tracePt t="143269" x="5310188" y="3449638"/>
          <p14:tracePt t="143277" x="5318125" y="3459163"/>
          <p14:tracePt t="143285" x="5343525" y="3467100"/>
          <p14:tracePt t="143301" x="5360988" y="3475038"/>
          <p14:tracePt t="143317" x="5368925" y="3484563"/>
          <p14:tracePt t="143325" x="5386388" y="3484563"/>
          <p14:tracePt t="143334" x="5394325" y="3484563"/>
          <p14:tracePt t="143341" x="5403850" y="3492500"/>
          <p14:tracePt t="143349" x="5411788" y="3492500"/>
          <p14:tracePt t="143357" x="5421313" y="3492500"/>
          <p14:tracePt t="143365" x="5429250" y="3502025"/>
          <p14:tracePt t="143381" x="5446713" y="3509963"/>
          <p14:tracePt t="143389" x="5462588" y="3517900"/>
          <p14:tracePt t="143397" x="5472113" y="3517900"/>
          <p14:tracePt t="143405" x="5487988" y="3527425"/>
          <p14:tracePt t="143413" x="5497513" y="3527425"/>
          <p14:tracePt t="143421" x="5497513" y="3535363"/>
          <p14:tracePt t="143429" x="5505450" y="3535363"/>
          <p14:tracePt t="143437" x="5513388" y="3535363"/>
          <p14:tracePt t="143445" x="5513388" y="3543300"/>
          <p14:tracePt t="143453" x="5530850" y="3552825"/>
          <p14:tracePt t="143461" x="5538788" y="3560763"/>
          <p14:tracePt t="143469" x="5548313" y="3560763"/>
          <p14:tracePt t="143477" x="5548313" y="3568700"/>
          <p14:tracePt t="143485" x="5573713" y="3568700"/>
          <p14:tracePt t="143493" x="5573713" y="3578225"/>
          <p14:tracePt t="143501" x="5591175" y="3586163"/>
          <p14:tracePt t="143509" x="5607050" y="3603625"/>
          <p14:tracePt t="143517" x="5624513" y="3619500"/>
          <p14:tracePt t="143525" x="5632450" y="3629025"/>
          <p14:tracePt t="143533" x="5649913" y="3646488"/>
          <p14:tracePt t="143541" x="5667375" y="3646488"/>
          <p14:tracePt t="143557" x="5692775" y="3654425"/>
          <p14:tracePt t="143565" x="5708650" y="3671888"/>
          <p14:tracePt t="143573" x="5735638" y="3687763"/>
          <p14:tracePt t="143581" x="5794375" y="3713163"/>
          <p14:tracePt t="143589" x="5819775" y="3722688"/>
          <p14:tracePt t="143597" x="5837238" y="3730625"/>
          <p14:tracePt t="143605" x="5862638" y="3738563"/>
          <p14:tracePt t="143613" x="5888038" y="3756025"/>
          <p14:tracePt t="143621" x="5913438" y="3763963"/>
          <p14:tracePt t="143629" x="5938838" y="3773488"/>
          <p14:tracePt t="143637" x="5972175" y="3781425"/>
          <p14:tracePt t="143645" x="6024563" y="3790950"/>
          <p14:tracePt t="143653" x="6057900" y="3806825"/>
          <p14:tracePt t="143661" x="6100763" y="3816350"/>
          <p14:tracePt t="143669" x="6126163" y="3824288"/>
          <p14:tracePt t="143677" x="6167438" y="3841750"/>
          <p14:tracePt t="143685" x="6245225" y="3841750"/>
          <p14:tracePt t="143693" x="6303963" y="3849688"/>
          <p14:tracePt t="143701" x="6364288" y="3857625"/>
          <p14:tracePt t="143709" x="6423025" y="3857625"/>
          <p14:tracePt t="143718" x="6465888" y="3867150"/>
          <p14:tracePt t="143725" x="6567488" y="3883025"/>
          <p14:tracePt t="143733" x="6610350" y="3892550"/>
          <p14:tracePt t="143741" x="6643688" y="3900488"/>
          <p14:tracePt t="143749" x="6686550" y="3900488"/>
          <p14:tracePt t="143757" x="6711950" y="3900488"/>
          <p14:tracePt t="143765" x="6719888" y="3900488"/>
          <p14:tracePt t="143773" x="6745288" y="3900488"/>
          <p14:tracePt t="143781" x="6754813" y="3900488"/>
          <p14:tracePt t="143789" x="6770688" y="3900488"/>
          <p14:tracePt t="143798" x="6788150" y="3900488"/>
          <p14:tracePt t="143830" x="6805613" y="3900488"/>
          <p14:tracePt t="143837" x="6823075" y="3892550"/>
          <p14:tracePt t="143845" x="6838950" y="3883025"/>
          <p14:tracePt t="143853" x="6873875" y="3883025"/>
          <p14:tracePt t="143861" x="6881813" y="3875088"/>
          <p14:tracePt t="143870" x="6915150" y="3857625"/>
          <p14:tracePt t="143877" x="6950075" y="3849688"/>
          <p14:tracePt t="143885" x="6967538" y="3849688"/>
          <p14:tracePt t="143893" x="7000875" y="3849688"/>
          <p14:tracePt t="143901" x="7026275" y="3841750"/>
          <p14:tracePt t="143909" x="7043738" y="3816350"/>
          <p14:tracePt t="143917" x="7077075" y="3806825"/>
          <p14:tracePt t="143925" x="7094538" y="3798888"/>
          <p14:tracePt t="143933" x="7112000" y="3798888"/>
          <p14:tracePt t="143941" x="7112000" y="3781425"/>
          <p14:tracePt t="143949" x="7119938" y="3781425"/>
          <p14:tracePt t="143958" x="7137400" y="3773488"/>
          <p14:tracePt t="143965" x="7145338" y="3756025"/>
          <p14:tracePt t="143973" x="7145338" y="3748088"/>
          <p14:tracePt t="143981" x="7145338" y="3738563"/>
          <p14:tracePt t="143989" x="7145338" y="3722688"/>
          <p14:tracePt t="143997" x="7145338" y="3697288"/>
          <p14:tracePt t="144005" x="7153275" y="3679825"/>
          <p14:tracePt t="144013" x="7162800" y="3662363"/>
          <p14:tracePt t="144022" x="7162800" y="3646488"/>
          <p14:tracePt t="144037" x="7178675" y="3619500"/>
          <p14:tracePt t="144054" x="7188200" y="3611563"/>
          <p14:tracePt t="144061" x="7188200" y="3603625"/>
          <p14:tracePt t="144069" x="7188200" y="3586163"/>
          <p14:tracePt t="144077" x="7188200" y="3568700"/>
          <p14:tracePt t="144094" x="7188200" y="3543300"/>
          <p14:tracePt t="144101" x="7188200" y="3535363"/>
          <p14:tracePt t="144109" x="7188200" y="3509963"/>
          <p14:tracePt t="144117" x="7188200" y="3502025"/>
          <p14:tracePt t="144125" x="7188200" y="3492500"/>
          <p14:tracePt t="144133" x="7188200" y="3467100"/>
          <p14:tracePt t="144141" x="7178675" y="3433763"/>
          <p14:tracePt t="144149" x="7170738" y="3424238"/>
          <p14:tracePt t="144158" x="7162800" y="3408363"/>
          <p14:tracePt t="144165" x="7145338" y="3373438"/>
          <p14:tracePt t="144173" x="7137400" y="3348038"/>
          <p14:tracePt t="144181" x="7127875" y="3330575"/>
          <p14:tracePt t="144190" x="7119938" y="3314700"/>
          <p14:tracePt t="144198" x="7102475" y="3289300"/>
          <p14:tracePt t="144205" x="7102475" y="3279775"/>
          <p14:tracePt t="144213" x="7094538" y="3263900"/>
          <p14:tracePt t="144222" x="7085013" y="3246438"/>
          <p14:tracePt t="144229" x="7069138" y="3228975"/>
          <p14:tracePt t="144237" x="7059613" y="3221038"/>
          <p14:tracePt t="144245" x="7034213" y="3211513"/>
          <p14:tracePt t="144253" x="7018338" y="3195638"/>
          <p14:tracePt t="144261" x="6992938" y="3178175"/>
          <p14:tracePt t="144269" x="6975475" y="3160713"/>
          <p14:tracePt t="144285" x="6942138" y="3144838"/>
          <p14:tracePt t="144294" x="6924675" y="3127375"/>
          <p14:tracePt t="144301" x="6899275" y="3119438"/>
          <p14:tracePt t="144309" x="6864350" y="3109913"/>
          <p14:tracePt t="144317" x="6813550" y="3101975"/>
          <p14:tracePt t="144325" x="6762750" y="3076575"/>
          <p14:tracePt t="144333" x="6737350" y="3067050"/>
          <p14:tracePt t="144341" x="6711950" y="3059113"/>
          <p14:tracePt t="144349" x="6686550" y="3059113"/>
          <p14:tracePt t="144357" x="6643688" y="3041650"/>
          <p14:tracePt t="144366" x="6618288" y="3025775"/>
          <p14:tracePt t="144373" x="6610350" y="3025775"/>
          <p14:tracePt t="144381" x="6584950" y="3016250"/>
          <p14:tracePt t="144389" x="6567488" y="3016250"/>
          <p14:tracePt t="144397" x="6534150" y="3000375"/>
          <p14:tracePt t="144405" x="6508750" y="2990850"/>
          <p14:tracePt t="144413" x="6491288" y="2990850"/>
          <p14:tracePt t="144421" x="6448425" y="2982913"/>
          <p14:tracePt t="144429" x="6397625" y="2949575"/>
          <p14:tracePt t="144437" x="6346825" y="2940050"/>
          <p14:tracePt t="144445" x="6303963" y="2932113"/>
          <p14:tracePt t="144453" x="6261100" y="2932113"/>
          <p14:tracePt t="144461" x="6210300" y="2922588"/>
          <p14:tracePt t="144469" x="6194425" y="2922588"/>
          <p14:tracePt t="144477" x="6159500" y="2922588"/>
          <p14:tracePt t="144485" x="6108700" y="2922588"/>
          <p14:tracePt t="144493" x="6075363" y="2922588"/>
          <p14:tracePt t="144501" x="6049963" y="2922588"/>
          <p14:tracePt t="144509" x="6015038" y="2922588"/>
          <p14:tracePt t="144517" x="5989638" y="2922588"/>
          <p14:tracePt t="144525" x="5972175" y="2922588"/>
          <p14:tracePt t="144533" x="5946775" y="2922588"/>
          <p14:tracePt t="144541" x="5921375" y="2922588"/>
          <p14:tracePt t="144549" x="5905500" y="2922588"/>
          <p14:tracePt t="144557" x="5870575" y="2922588"/>
          <p14:tracePt t="144565" x="5827713" y="2922588"/>
          <p14:tracePt t="144573" x="5786438" y="2922588"/>
          <p14:tracePt t="144581" x="5768975" y="2922588"/>
          <p14:tracePt t="144589" x="5726113" y="2940050"/>
          <p14:tracePt t="144597" x="5692775" y="2957513"/>
          <p14:tracePt t="144605" x="5667375" y="2957513"/>
          <p14:tracePt t="144621" x="5649913" y="2965450"/>
          <p14:tracePt t="144629" x="5624513" y="2982913"/>
          <p14:tracePt t="144637" x="5599113" y="3000375"/>
          <p14:tracePt t="144645" x="5573713" y="3025775"/>
          <p14:tracePt t="144653" x="5548313" y="3033713"/>
          <p14:tracePt t="144662" x="5538788" y="3051175"/>
          <p14:tracePt t="144669" x="5497513" y="3076575"/>
          <p14:tracePt t="144677" x="5487988" y="3084513"/>
          <p14:tracePt t="144685" x="5454650" y="3119438"/>
          <p14:tracePt t="144702" x="5437188" y="3135313"/>
          <p14:tracePt t="144709" x="5421313" y="3160713"/>
          <p14:tracePt t="144717" x="5411788" y="3178175"/>
          <p14:tracePt t="144725" x="5394325" y="3203575"/>
          <p14:tracePt t="144733" x="5378450" y="3211513"/>
          <p14:tracePt t="144741" x="5368925" y="3246438"/>
          <p14:tracePt t="144749" x="5368925" y="3271838"/>
          <p14:tracePt t="144757" x="5368925" y="3289300"/>
          <p14:tracePt t="144765" x="5353050" y="3322638"/>
          <p14:tracePt t="144774" x="5353050" y="3340100"/>
          <p14:tracePt t="144781" x="5343525" y="3365500"/>
          <p14:tracePt t="144789" x="5343525" y="3390900"/>
          <p14:tracePt t="144798" x="5343525" y="3408363"/>
          <p14:tracePt t="144805" x="5343525" y="3433763"/>
          <p14:tracePt t="144813" x="5343525" y="3459163"/>
          <p14:tracePt t="144821" x="5343525" y="3484563"/>
          <p14:tracePt t="144829" x="5343525" y="3492500"/>
          <p14:tracePt t="144837" x="5343525" y="3517900"/>
          <p14:tracePt t="144845" x="5343525" y="3535363"/>
          <p14:tracePt t="144853" x="5343525" y="3578225"/>
          <p14:tracePt t="144861" x="5353050" y="3603625"/>
          <p14:tracePt t="144869" x="5360988" y="3636963"/>
          <p14:tracePt t="144877" x="5386388" y="3662363"/>
          <p14:tracePt t="144885" x="5421313" y="3713163"/>
          <p14:tracePt t="144893" x="5437188" y="3722688"/>
          <p14:tracePt t="144901" x="5437188" y="3738563"/>
          <p14:tracePt t="144909" x="5454650" y="3763963"/>
          <p14:tracePt t="144917" x="5472113" y="3781425"/>
          <p14:tracePt t="144925" x="5497513" y="3790950"/>
          <p14:tracePt t="144933" x="5505450" y="3798888"/>
          <p14:tracePt t="144949" x="5522913" y="3816350"/>
          <p14:tracePt t="144965" x="5530850" y="3816350"/>
          <p14:tracePt t="144997" x="5538788" y="3824288"/>
          <p14:tracePt t="145013" x="5556250" y="3824288"/>
          <p14:tracePt t="145398" x="5556250" y="3816350"/>
          <p14:tracePt t="145405" x="5556250" y="3806825"/>
          <p14:tracePt t="145413" x="5556250" y="3790950"/>
          <p14:tracePt t="145421" x="5556250" y="3781425"/>
          <p14:tracePt t="145429" x="5556250" y="3763963"/>
          <p14:tracePt t="145437" x="5556250" y="3756025"/>
          <p14:tracePt t="145445" x="5556250" y="3748088"/>
          <p14:tracePt t="145453" x="5556250" y="3722688"/>
          <p14:tracePt t="145461" x="5548313" y="3713163"/>
          <p14:tracePt t="145469" x="5538788" y="3705225"/>
          <p14:tracePt t="145477" x="5522913" y="3679825"/>
          <p14:tracePt t="145485" x="5513388" y="3671888"/>
          <p14:tracePt t="145493" x="5497513" y="3654425"/>
          <p14:tracePt t="145502" x="5497513" y="3646488"/>
          <p14:tracePt t="145509" x="5472113" y="3611563"/>
          <p14:tracePt t="145518" x="5454650" y="3603625"/>
          <p14:tracePt t="145525" x="5437188" y="3586163"/>
          <p14:tracePt t="145533" x="5437188" y="3578225"/>
          <p14:tracePt t="145541" x="5421313" y="3568700"/>
          <p14:tracePt t="145550" x="5394325" y="3552825"/>
          <p14:tracePt t="145557" x="5378450" y="3543300"/>
          <p14:tracePt t="145565" x="5343525" y="3527425"/>
          <p14:tracePt t="145574" x="5302250" y="3509963"/>
          <p14:tracePt t="145581" x="5259388" y="3492500"/>
          <p14:tracePt t="145589" x="5233988" y="3484563"/>
          <p14:tracePt t="145597" x="5199063" y="3475038"/>
          <p14:tracePt t="145605" x="5157788" y="3467100"/>
          <p14:tracePt t="145613" x="5114925" y="3467100"/>
          <p14:tracePt t="145621" x="5080000" y="3467100"/>
          <p14:tracePt t="145629" x="5046663" y="3449638"/>
          <p14:tracePt t="145637" x="5021263" y="3449638"/>
          <p14:tracePt t="145645" x="5003800" y="3449638"/>
          <p14:tracePt t="145653" x="4970463" y="3449638"/>
          <p14:tracePt t="145661" x="4945063" y="3449638"/>
          <p14:tracePt t="145669" x="4927600" y="3449638"/>
          <p14:tracePt t="145677" x="4910138" y="3449638"/>
          <p14:tracePt t="145685" x="4876800" y="3449638"/>
          <p14:tracePt t="145693" x="4851400" y="3449638"/>
          <p14:tracePt t="145701" x="4833938" y="3449638"/>
          <p14:tracePt t="145709" x="4808538" y="3449638"/>
          <p14:tracePt t="145717" x="4800600" y="3449638"/>
          <p14:tracePt t="145725" x="4791075" y="3449638"/>
          <p14:tracePt t="145733" x="4765675" y="3467100"/>
          <p14:tracePt t="145741" x="4749800" y="3484563"/>
          <p14:tracePt t="145749" x="4740275" y="3492500"/>
          <p14:tracePt t="145757" x="4714875" y="3517900"/>
          <p14:tracePt t="145765" x="4699000" y="3535363"/>
          <p14:tracePt t="145781" x="4681538" y="3552825"/>
          <p14:tracePt t="145789" x="4673600" y="3568700"/>
          <p14:tracePt t="145797" x="4664075" y="3603625"/>
          <p14:tracePt t="145805" x="4656138" y="3611563"/>
          <p14:tracePt t="145813" x="4656138" y="3629025"/>
          <p14:tracePt t="145821" x="4646613" y="3646488"/>
          <p14:tracePt t="145829" x="4646613" y="3662363"/>
          <p14:tracePt t="145837" x="4638675" y="3679825"/>
          <p14:tracePt t="145845" x="4638675" y="3697288"/>
          <p14:tracePt t="145853" x="4621213" y="3722688"/>
          <p14:tracePt t="145861" x="4621213" y="3730625"/>
          <p14:tracePt t="145869" x="4621213" y="3748088"/>
          <p14:tracePt t="145885" x="4621213" y="3763963"/>
          <p14:tracePt t="145893" x="4621213" y="3773488"/>
          <p14:tracePt t="145909" x="4621213" y="3798888"/>
          <p14:tracePt t="145917" x="4630738" y="3806825"/>
          <p14:tracePt t="145933" x="4638675" y="3832225"/>
          <p14:tracePt t="145941" x="4646613" y="3857625"/>
          <p14:tracePt t="145949" x="4656138" y="3875088"/>
          <p14:tracePt t="145965" x="4673600" y="3892550"/>
          <p14:tracePt t="145973" x="4689475" y="3900488"/>
          <p14:tracePt t="145981" x="4699000" y="3917950"/>
          <p14:tracePt t="145989" x="4706938" y="3917950"/>
          <p14:tracePt t="145997" x="4724400" y="3925888"/>
          <p14:tracePt t="146005" x="4740275" y="3943350"/>
          <p14:tracePt t="146013" x="4765675" y="3951288"/>
          <p14:tracePt t="146021" x="4800600" y="3960813"/>
          <p14:tracePt t="146029" x="4843463" y="3968750"/>
          <p14:tracePt t="146037" x="4902200" y="3976688"/>
          <p14:tracePt t="146045" x="4953000" y="3994150"/>
          <p14:tracePt t="146054" x="5013325" y="4019550"/>
          <p14:tracePt t="146061" x="5046663" y="4019550"/>
          <p14:tracePt t="146069" x="5089525" y="4027488"/>
          <p14:tracePt t="146077" x="5132388" y="4027488"/>
          <p14:tracePt t="146085" x="5157788" y="4044950"/>
          <p14:tracePt t="146093" x="5199063" y="4052888"/>
          <p14:tracePt t="146101" x="5224463" y="4052888"/>
          <p14:tracePt t="146109" x="5267325" y="4062413"/>
          <p14:tracePt t="146117" x="5302250" y="4062413"/>
          <p14:tracePt t="146125" x="5343525" y="4070350"/>
          <p14:tracePt t="146133" x="5368925" y="4070350"/>
          <p14:tracePt t="146141" x="5411788" y="4087813"/>
          <p14:tracePt t="146149" x="5437188" y="4087813"/>
          <p14:tracePt t="146157" x="5454650" y="4087813"/>
          <p14:tracePt t="146165" x="5480050" y="4095750"/>
          <p14:tracePt t="146173" x="5505450" y="4095750"/>
          <p14:tracePt t="146182" x="5530850" y="4095750"/>
          <p14:tracePt t="146189" x="5565775" y="4105275"/>
          <p14:tracePt t="146197" x="5591175" y="4113213"/>
          <p14:tracePt t="146205" x="5632450" y="4130675"/>
          <p14:tracePt t="146213" x="5657850" y="4138613"/>
          <p14:tracePt t="146221" x="5692775" y="4146550"/>
          <p14:tracePt t="146229" x="5735638" y="4146550"/>
          <p14:tracePt t="146237" x="5761038" y="4156075"/>
          <p14:tracePt t="146245" x="5819775" y="4156075"/>
          <p14:tracePt t="146253" x="5862638" y="4171950"/>
          <p14:tracePt t="146261" x="5905500" y="4181475"/>
          <p14:tracePt t="146269" x="5938838" y="4181475"/>
          <p14:tracePt t="146277" x="5981700" y="4181475"/>
          <p14:tracePt t="146285" x="6015038" y="4189413"/>
          <p14:tracePt t="146300" x="6040438" y="4189413"/>
          <p14:tracePt t="146301" x="6075363" y="4189413"/>
          <p14:tracePt t="146309" x="6083300" y="4189413"/>
          <p14:tracePt t="146317" x="6091238" y="4189413"/>
          <p14:tracePt t="146325" x="6108700" y="4189413"/>
          <p14:tracePt t="146333" x="6126163" y="4181475"/>
          <p14:tracePt t="146341" x="6151563" y="4171950"/>
          <p14:tracePt t="146349" x="6159500" y="4164013"/>
          <p14:tracePt t="146357" x="6184900" y="4156075"/>
          <p14:tracePt t="146365" x="6194425" y="4146550"/>
          <p14:tracePt t="146373" x="6202363" y="4138613"/>
          <p14:tracePt t="146381" x="6227763" y="4113213"/>
          <p14:tracePt t="146389" x="6227763" y="4105275"/>
          <p14:tracePt t="146397" x="6235700" y="4070350"/>
          <p14:tracePt t="146405" x="6235700" y="4052888"/>
          <p14:tracePt t="146413" x="6235700" y="4037013"/>
          <p14:tracePt t="146421" x="6235700" y="4002088"/>
          <p14:tracePt t="146429" x="6235700" y="3986213"/>
          <p14:tracePt t="146437" x="6235700" y="3968750"/>
          <p14:tracePt t="146445" x="6235700" y="3951288"/>
          <p14:tracePt t="146453" x="6235700" y="3925888"/>
          <p14:tracePt t="146461" x="6235700" y="3917950"/>
          <p14:tracePt t="146469" x="6235700" y="3892550"/>
          <p14:tracePt t="146477" x="6235700" y="3875088"/>
          <p14:tracePt t="146485" x="6235700" y="3857625"/>
          <p14:tracePt t="146493" x="6227763" y="3841750"/>
          <p14:tracePt t="146501" x="6219825" y="3806825"/>
          <p14:tracePt t="146509" x="6210300" y="3798888"/>
          <p14:tracePt t="146517" x="6210300" y="3773488"/>
          <p14:tracePt t="146525" x="6194425" y="3756025"/>
          <p14:tracePt t="146534" x="6184900" y="3730625"/>
          <p14:tracePt t="146541" x="6176963" y="3722688"/>
          <p14:tracePt t="146549" x="6151563" y="3697288"/>
          <p14:tracePt t="146557" x="6126163" y="3671888"/>
          <p14:tracePt t="146565" x="6100763" y="3646488"/>
          <p14:tracePt t="146573" x="6065838" y="3629025"/>
          <p14:tracePt t="146581" x="6049963" y="3603625"/>
          <p14:tracePt t="146589" x="6024563" y="3594100"/>
          <p14:tracePt t="146597" x="6015038" y="3586163"/>
          <p14:tracePt t="146605" x="6007100" y="3586163"/>
          <p14:tracePt t="146613" x="5972175" y="3560763"/>
          <p14:tracePt t="146621" x="5938838" y="3552825"/>
          <p14:tracePt t="146629" x="5930900" y="3552825"/>
          <p14:tracePt t="146637" x="5913438" y="3535363"/>
          <p14:tracePt t="146645" x="5905500" y="3527425"/>
          <p14:tracePt t="146653" x="5880100" y="3517900"/>
          <p14:tracePt t="146661" x="5845175" y="3517900"/>
          <p14:tracePt t="146669" x="5819775" y="3509963"/>
          <p14:tracePt t="146677" x="5768975" y="3484563"/>
          <p14:tracePt t="146685" x="5735638" y="3475038"/>
          <p14:tracePt t="146693" x="5700713" y="3475038"/>
          <p14:tracePt t="146701" x="5632450" y="3475038"/>
          <p14:tracePt t="146709" x="5616575" y="3475038"/>
          <p14:tracePt t="146717" x="5573713" y="3475038"/>
          <p14:tracePt t="146726" x="5538788" y="3475038"/>
          <p14:tracePt t="146733" x="5505450" y="3475038"/>
          <p14:tracePt t="146741" x="5487988" y="3475038"/>
          <p14:tracePt t="146749" x="5472113" y="3475038"/>
          <p14:tracePt t="146757" x="5462588" y="3475038"/>
          <p14:tracePt t="146765" x="5446713" y="3475038"/>
          <p14:tracePt t="146773" x="5437188" y="3475038"/>
          <p14:tracePt t="146781" x="5429250" y="3475038"/>
          <p14:tracePt t="146789" x="5421313" y="3475038"/>
          <p14:tracePt t="146797" x="5403850" y="3492500"/>
          <p14:tracePt t="146805" x="5386388" y="3509963"/>
          <p14:tracePt t="146813" x="5378450" y="3517900"/>
          <p14:tracePt t="146837" x="5360988" y="3535363"/>
          <p14:tracePt t="146853" x="5335588" y="3560763"/>
          <p14:tracePt t="146861" x="5327650" y="3560763"/>
          <p14:tracePt t="146933" x="5318125" y="3568700"/>
          <p14:tracePt t="146973" x="5318125" y="3586163"/>
          <p14:tracePt t="146989" x="5318125" y="3594100"/>
          <p14:tracePt t="146997" x="5318125" y="3603625"/>
          <p14:tracePt t="147005" x="5318125" y="3619500"/>
          <p14:tracePt t="147030" x="5318125" y="3629025"/>
          <p14:tracePt t="147037" x="5318125" y="3654425"/>
          <p14:tracePt t="147054" x="5318125" y="3662363"/>
          <p14:tracePt t="147061" x="5335588" y="3679825"/>
          <p14:tracePt t="147069" x="5343525" y="3679825"/>
          <p14:tracePt t="147077" x="5360988" y="3705225"/>
          <p14:tracePt t="147085" x="5386388" y="3713163"/>
          <p14:tracePt t="147093" x="5411788" y="3730625"/>
          <p14:tracePt t="147101" x="5437188" y="3730625"/>
          <p14:tracePt t="147109" x="5462588" y="3738563"/>
          <p14:tracePt t="147117" x="5487988" y="3738563"/>
          <p14:tracePt t="147125" x="5513388" y="3748088"/>
          <p14:tracePt t="147133" x="5522913" y="3748088"/>
          <p14:tracePt t="147141" x="5548313" y="3763963"/>
          <p14:tracePt t="147149" x="5565775" y="3773488"/>
          <p14:tracePt t="147157" x="5599113" y="3773488"/>
          <p14:tracePt t="147165" x="5616575" y="3773488"/>
          <p14:tracePt t="147173" x="5641975" y="3781425"/>
          <p14:tracePt t="147181" x="5683250" y="3781425"/>
          <p14:tracePt t="147189" x="5735638" y="3806825"/>
          <p14:tracePt t="147197" x="5802313" y="3806825"/>
          <p14:tracePt t="147205" x="5862638" y="3824288"/>
          <p14:tracePt t="147213" x="5921375" y="3832225"/>
          <p14:tracePt t="147221" x="5981700" y="3832225"/>
          <p14:tracePt t="147229" x="6032500" y="3841750"/>
          <p14:tracePt t="147238" x="6100763" y="3857625"/>
          <p14:tracePt t="147245" x="6159500" y="3857625"/>
          <p14:tracePt t="147253" x="6202363" y="3857625"/>
          <p14:tracePt t="147261" x="6261100" y="3875088"/>
          <p14:tracePt t="147269" x="6321425" y="3875088"/>
          <p14:tracePt t="147277" x="6354763" y="3875088"/>
          <p14:tracePt t="147285" x="6397625" y="3875088"/>
          <p14:tracePt t="147293" x="6440488" y="3875088"/>
          <p14:tracePt t="147301" x="6483350" y="3875088"/>
          <p14:tracePt t="147309" x="6524625" y="3875088"/>
          <p14:tracePt t="147317" x="6567488" y="3875088"/>
          <p14:tracePt t="147325" x="6618288" y="3875088"/>
          <p14:tracePt t="147333" x="6661150" y="3875088"/>
          <p14:tracePt t="147341" x="6686550" y="3875088"/>
          <p14:tracePt t="147349" x="6704013" y="3875088"/>
          <p14:tracePt t="147357" x="6729413" y="3875088"/>
          <p14:tracePt t="147365" x="6737350" y="3875088"/>
          <p14:tracePt t="147390" x="6762750" y="3875088"/>
          <p14:tracePt t="147397" x="6770688" y="3875088"/>
          <p14:tracePt t="147421" x="6770688" y="3867150"/>
          <p14:tracePt t="147502" x="6788150" y="3867150"/>
          <p14:tracePt t="147894" x="6805613" y="3849688"/>
          <p14:tracePt t="147917" x="6813550" y="3849688"/>
          <p14:tracePt t="147925" x="6813550" y="3841750"/>
          <p14:tracePt t="147965" x="6813550" y="3832225"/>
          <p14:tracePt t="151725" x="6813550" y="3798888"/>
          <p14:tracePt t="151733" x="6831013" y="3697288"/>
          <p14:tracePt t="151741" x="6915150" y="3543300"/>
          <p14:tracePt t="151749" x="6983413" y="3424238"/>
          <p14:tracePt t="151758" x="7051675" y="3322638"/>
          <p14:tracePt t="151765" x="7137400" y="3211513"/>
          <p14:tracePt t="151773" x="7213600" y="3135313"/>
          <p14:tracePt t="151781" x="7281863" y="3067050"/>
          <p14:tracePt t="151789" x="7323138" y="2990850"/>
          <p14:tracePt t="151797" x="7358063" y="2932113"/>
          <p14:tracePt t="151805" x="7366000" y="2906713"/>
          <p14:tracePt t="151814" x="7383463" y="2846388"/>
          <p14:tracePt t="151821" x="7416800" y="2805113"/>
          <p14:tracePt t="151829" x="7426325" y="2752725"/>
          <p14:tracePt t="151837" x="7451725" y="2701925"/>
          <p14:tracePt t="151845" x="7467600" y="2693988"/>
          <p14:tracePt t="151853" x="7477125" y="2686050"/>
          <p14:tracePt t="152037" x="7467600" y="2676525"/>
          <p14:tracePt t="152053" x="7459663" y="2676525"/>
          <p14:tracePt t="152085" x="7434263" y="2676525"/>
          <p14:tracePt t="152101" x="7416800" y="2676525"/>
          <p14:tracePt t="152109" x="7391400" y="2676525"/>
          <p14:tracePt t="152125" x="7383463" y="2676525"/>
          <p14:tracePt t="152133" x="7366000" y="2676525"/>
          <p14:tracePt t="152221" x="7358063" y="2668588"/>
          <p14:tracePt t="152237" x="7348538" y="2668588"/>
          <p14:tracePt t="152254" x="7340600" y="2668588"/>
          <p14:tracePt t="152261" x="7332663" y="2668588"/>
          <p14:tracePt t="152269" x="7323138" y="2668588"/>
          <p14:tracePt t="152285" x="7315200" y="2668588"/>
          <p14:tracePt t="152293" x="7297738" y="2668588"/>
          <p14:tracePt t="152325" x="7289800" y="2668588"/>
          <p14:tracePt t="152349" x="7281863" y="2668588"/>
          <p14:tracePt t="152373" x="7289800" y="2676525"/>
          <p14:tracePt t="152381" x="7297738" y="2676525"/>
          <p14:tracePt t="152406" x="7307263" y="2676525"/>
          <p14:tracePt t="153485" x="7307263" y="2686050"/>
          <p14:tracePt t="154966" x="7289800" y="2711450"/>
          <p14:tracePt t="154973" x="7256463" y="2736850"/>
          <p14:tracePt t="154981" x="7196138" y="2805113"/>
          <p14:tracePt t="154989" x="7178675" y="2838450"/>
          <p14:tracePt t="154997" x="7162800" y="2863850"/>
          <p14:tracePt t="155005" x="7145338" y="2897188"/>
          <p14:tracePt t="155013" x="7119938" y="2957513"/>
          <p14:tracePt t="155021" x="7094538" y="2990850"/>
          <p14:tracePt t="155029" x="7085013" y="3033713"/>
          <p14:tracePt t="155037" x="7069138" y="3076575"/>
          <p14:tracePt t="155045" x="7051675" y="3109913"/>
          <p14:tracePt t="155053" x="7034213" y="3144838"/>
          <p14:tracePt t="155061" x="7018338" y="3170238"/>
          <p14:tracePt t="155069" x="7018338" y="3195638"/>
          <p14:tracePt t="155077" x="7018338" y="3211513"/>
          <p14:tracePt t="155085" x="7008813" y="3238500"/>
          <p14:tracePt t="155093" x="7000875" y="3254375"/>
          <p14:tracePt t="155101" x="6983413" y="3271838"/>
          <p14:tracePt t="155117" x="6975475" y="3289300"/>
          <p14:tracePt t="155125" x="6967538" y="3314700"/>
          <p14:tracePt t="155133" x="6967538" y="3322638"/>
          <p14:tracePt t="155141" x="6950075" y="3340100"/>
          <p14:tracePt t="155149" x="6950075" y="3355975"/>
          <p14:tracePt t="155157" x="6950075" y="3373438"/>
          <p14:tracePt t="155165" x="6950075" y="3382963"/>
          <p14:tracePt t="155173" x="6950075" y="3390900"/>
          <p14:tracePt t="155181" x="6950075" y="3398838"/>
          <p14:tracePt t="155189" x="6950075" y="3408363"/>
          <p14:tracePt t="155205" x="6950075" y="3416300"/>
          <p14:tracePt t="155221" x="6950075" y="3424238"/>
          <p14:tracePt t="155237" x="6942138" y="3433763"/>
          <p14:tracePt t="155253" x="6932613" y="3441700"/>
          <p14:tracePt t="155269" x="6932613" y="3449638"/>
          <p14:tracePt t="155277" x="6915150" y="3475038"/>
          <p14:tracePt t="155285" x="6915150" y="3484563"/>
          <p14:tracePt t="155293" x="6915150" y="3509963"/>
          <p14:tracePt t="155301" x="6915150" y="3527425"/>
          <p14:tracePt t="155309" x="6915150" y="3543300"/>
          <p14:tracePt t="155317" x="6915150" y="3552825"/>
          <p14:tracePt t="155325" x="6915150" y="3560763"/>
          <p14:tracePt t="155341" x="6907213" y="3568700"/>
          <p14:tracePt t="155357" x="6899275" y="3578225"/>
          <p14:tracePt t="155365" x="6899275" y="3586163"/>
          <p14:tracePt t="155389" x="6899275" y="3594100"/>
          <p14:tracePt t="155397" x="6899275" y="3603625"/>
          <p14:tracePt t="155405" x="6907213" y="3611563"/>
          <p14:tracePt t="155413" x="6907213" y="3619500"/>
          <p14:tracePt t="155421" x="6915150" y="3619500"/>
          <p14:tracePt t="155429" x="6932613" y="3629025"/>
          <p14:tracePt t="155437" x="6942138" y="3629025"/>
          <p14:tracePt t="155453" x="6950075" y="3629025"/>
          <p14:tracePt t="155501" x="6958013" y="3629025"/>
          <p14:tracePt t="155509" x="6958013" y="3619500"/>
          <p14:tracePt t="155517" x="6958013" y="3586163"/>
          <p14:tracePt t="155525" x="6958013" y="3568700"/>
          <p14:tracePt t="155533" x="6958013" y="3543300"/>
          <p14:tracePt t="155541" x="6958013" y="3535363"/>
          <p14:tracePt t="155549" x="6958013" y="3517900"/>
          <p14:tracePt t="155557" x="6958013" y="3502025"/>
          <p14:tracePt t="155565" x="6958013" y="3484563"/>
          <p14:tracePt t="155581" x="6958013" y="3475038"/>
          <p14:tracePt t="155589" x="6958013" y="3467100"/>
          <p14:tracePt t="155597" x="6958013" y="3459163"/>
          <p14:tracePt t="155605" x="6958013" y="3449638"/>
          <p14:tracePt t="155613" x="6958013" y="3441700"/>
          <p14:tracePt t="155621" x="6958013" y="3433763"/>
          <p14:tracePt t="155629" x="6942138" y="3424238"/>
          <p14:tracePt t="155637" x="6932613" y="3416300"/>
          <p14:tracePt t="155645" x="6932613" y="3408363"/>
          <p14:tracePt t="155653" x="6915150" y="3398838"/>
          <p14:tracePt t="155661" x="6907213" y="3382963"/>
          <p14:tracePt t="155669" x="6907213" y="3373438"/>
          <p14:tracePt t="155677" x="6899275" y="3365500"/>
          <p14:tracePt t="155685" x="6889750" y="3340100"/>
          <p14:tracePt t="155693" x="6881813" y="3330575"/>
          <p14:tracePt t="155701" x="6873875" y="3305175"/>
          <p14:tracePt t="155709" x="6864350" y="3279775"/>
          <p14:tracePt t="155725" x="6856413" y="3263900"/>
          <p14:tracePt t="155733" x="6838950" y="3238500"/>
          <p14:tracePt t="155741" x="6831013" y="3238500"/>
          <p14:tracePt t="155757" x="6823075" y="3228975"/>
          <p14:tracePt t="155765" x="6805613" y="3221038"/>
          <p14:tracePt t="155781" x="6780213" y="3203575"/>
          <p14:tracePt t="155789" x="6770688" y="3195638"/>
          <p14:tracePt t="155797" x="6762750" y="3195638"/>
          <p14:tracePt t="155805" x="6745288" y="3186113"/>
          <p14:tracePt t="155813" x="6737350" y="3186113"/>
          <p14:tracePt t="155821" x="6704013" y="3186113"/>
          <p14:tracePt t="155829" x="6678613" y="3170238"/>
          <p14:tracePt t="155837" x="6653213" y="3160713"/>
          <p14:tracePt t="155845" x="6618288" y="3152775"/>
          <p14:tracePt t="155853" x="6610350" y="3144838"/>
          <p14:tracePt t="155861" x="6592888" y="3144838"/>
          <p14:tracePt t="155869" x="6567488" y="3135313"/>
          <p14:tracePt t="155877" x="6567488" y="3127375"/>
          <p14:tracePt t="155885" x="6559550" y="3127375"/>
          <p14:tracePt t="155893" x="6550025" y="3127375"/>
          <p14:tracePt t="155901" x="6542088" y="3119438"/>
          <p14:tracePt t="155909" x="6516688" y="3109913"/>
          <p14:tracePt t="155917" x="6483350" y="3094038"/>
          <p14:tracePt t="155925" x="6440488" y="3094038"/>
          <p14:tracePt t="155933" x="6397625" y="3094038"/>
          <p14:tracePt t="155941" x="6372225" y="3084513"/>
          <p14:tracePt t="155949" x="6338888" y="3084513"/>
          <p14:tracePt t="155957" x="6296025" y="3084513"/>
          <p14:tracePt t="155965" x="6261100" y="3084513"/>
          <p14:tracePt t="155973" x="6253163" y="3084513"/>
          <p14:tracePt t="155981" x="6235700" y="3084513"/>
          <p14:tracePt t="155989" x="6227763" y="3084513"/>
          <p14:tracePt t="155997" x="6219825" y="3084513"/>
          <p14:tracePt t="156013" x="6194425" y="3084513"/>
          <p14:tracePt t="156029" x="6176963" y="3084513"/>
          <p14:tracePt t="156037" x="6167438" y="3084513"/>
          <p14:tracePt t="156056" x="6151563" y="3084513"/>
          <p14:tracePt t="156061" x="6134100" y="3084513"/>
          <p14:tracePt t="156077" x="6116638" y="3084513"/>
          <p14:tracePt t="156093" x="6100763" y="3084513"/>
          <p14:tracePt t="156101" x="6083300" y="3084513"/>
          <p14:tracePt t="156109" x="6065838" y="3084513"/>
          <p14:tracePt t="156117" x="6057900" y="3084513"/>
          <p14:tracePt t="156125" x="6032500" y="3084513"/>
          <p14:tracePt t="156133" x="6024563" y="3084513"/>
          <p14:tracePt t="156141" x="6015038" y="3084513"/>
          <p14:tracePt t="156149" x="5989638" y="3094038"/>
          <p14:tracePt t="156165" x="5964238" y="3101975"/>
          <p14:tracePt t="156189" x="5946775" y="3101975"/>
          <p14:tracePt t="156205" x="5921375" y="3119438"/>
          <p14:tracePt t="156221" x="5895975" y="3127375"/>
          <p14:tracePt t="156229" x="5888038" y="3127375"/>
          <p14:tracePt t="156237" x="5880100" y="3135313"/>
          <p14:tracePt t="156245" x="5870575" y="3135313"/>
          <p14:tracePt t="156253" x="5845175" y="3144838"/>
          <p14:tracePt t="156261" x="5827713" y="3144838"/>
          <p14:tracePt t="156269" x="5811838" y="3144838"/>
          <p14:tracePt t="156277" x="5794375" y="3160713"/>
          <p14:tracePt t="156293" x="5776913" y="3160713"/>
          <p14:tracePt t="156301" x="5768975" y="3160713"/>
          <p14:tracePt t="156309" x="5761038" y="3160713"/>
          <p14:tracePt t="156317" x="5743575" y="3160713"/>
          <p14:tracePt t="156325" x="5743575" y="3170238"/>
          <p14:tracePt t="156333" x="5735638" y="3170238"/>
          <p14:tracePt t="156341" x="5726113" y="3170238"/>
          <p14:tracePt t="156349" x="5708650" y="3170238"/>
          <p14:tracePt t="156357" x="5700713" y="3178175"/>
          <p14:tracePt t="156373" x="5692775" y="3186113"/>
          <p14:tracePt t="156381" x="5683250" y="3186113"/>
          <p14:tracePt t="156389" x="5667375" y="3195638"/>
          <p14:tracePt t="156397" x="5667375" y="3203575"/>
          <p14:tracePt t="156405" x="5641975" y="3211513"/>
          <p14:tracePt t="156413" x="5624513" y="3221038"/>
          <p14:tracePt t="156421" x="5616575" y="3228975"/>
          <p14:tracePt t="156429" x="5599113" y="3238500"/>
          <p14:tracePt t="156437" x="5581650" y="3246438"/>
          <p14:tracePt t="156445" x="5556250" y="3254375"/>
          <p14:tracePt t="156453" x="5548313" y="3271838"/>
          <p14:tracePt t="156461" x="5522913" y="3289300"/>
          <p14:tracePt t="156469" x="5497513" y="3297238"/>
          <p14:tracePt t="156477" x="5472113" y="3314700"/>
          <p14:tracePt t="156485" x="5454650" y="3322638"/>
          <p14:tracePt t="156493" x="5437188" y="3340100"/>
          <p14:tracePt t="156501" x="5429250" y="3355975"/>
          <p14:tracePt t="156509" x="5403850" y="3382963"/>
          <p14:tracePt t="156517" x="5394325" y="3382963"/>
          <p14:tracePt t="156525" x="5394325" y="3408363"/>
          <p14:tracePt t="156533" x="5368925" y="3433763"/>
          <p14:tracePt t="156541" x="5353050" y="3467100"/>
          <p14:tracePt t="156549" x="5335588" y="3492500"/>
          <p14:tracePt t="156557" x="5318125" y="3509963"/>
          <p14:tracePt t="156565" x="5302250" y="3543300"/>
          <p14:tracePt t="156573" x="5284788" y="3560763"/>
          <p14:tracePt t="156581" x="5267325" y="3586163"/>
          <p14:tracePt t="156589" x="5249863" y="3611563"/>
          <p14:tracePt t="156597" x="5233988" y="3636963"/>
          <p14:tracePt t="156605" x="5233988" y="3654425"/>
          <p14:tracePt t="156613" x="5216525" y="3679825"/>
          <p14:tracePt t="156621" x="5216525" y="3687763"/>
          <p14:tracePt t="156629" x="5208588" y="3705225"/>
          <p14:tracePt t="156637" x="5208588" y="3738563"/>
          <p14:tracePt t="156645" x="5208588" y="3773488"/>
          <p14:tracePt t="156653" x="5199063" y="3781425"/>
          <p14:tracePt t="156661" x="5199063" y="3816350"/>
          <p14:tracePt t="156669" x="5191125" y="3849688"/>
          <p14:tracePt t="156677" x="5191125" y="3883025"/>
          <p14:tracePt t="156685" x="5191125" y="3900488"/>
          <p14:tracePt t="156693" x="5191125" y="3935413"/>
          <p14:tracePt t="156701" x="5191125" y="3960813"/>
          <p14:tracePt t="156709" x="5173663" y="3986213"/>
          <p14:tracePt t="156717" x="5173663" y="4011613"/>
          <p14:tracePt t="156725" x="5173663" y="4044950"/>
          <p14:tracePt t="156733" x="5173663" y="4062413"/>
          <p14:tracePt t="156741" x="5173663" y="4079875"/>
          <p14:tracePt t="156749" x="5173663" y="4113213"/>
          <p14:tracePt t="156757" x="5173663" y="4138613"/>
          <p14:tracePt t="156765" x="5173663" y="4171950"/>
          <p14:tracePt t="156773" x="5173663" y="4197350"/>
          <p14:tracePt t="156781" x="5173663" y="4240213"/>
          <p14:tracePt t="156789" x="5173663" y="4275138"/>
          <p14:tracePt t="156797" x="5173663" y="4308475"/>
          <p14:tracePt t="156805" x="5173663" y="4325938"/>
          <p14:tracePt t="156813" x="5173663" y="4359275"/>
          <p14:tracePt t="156821" x="5173663" y="4376738"/>
          <p14:tracePt t="156829" x="5173663" y="4419600"/>
          <p14:tracePt t="156837" x="5173663" y="4445000"/>
          <p14:tracePt t="156845" x="5173663" y="4470400"/>
          <p14:tracePt t="156853" x="5173663" y="4495800"/>
          <p14:tracePt t="156861" x="5191125" y="4529138"/>
          <p14:tracePt t="156869" x="5208588" y="4564063"/>
          <p14:tracePt t="156877" x="5216525" y="4579938"/>
          <p14:tracePt t="156885" x="5233988" y="4597400"/>
          <p14:tracePt t="156893" x="5249863" y="4614863"/>
          <p14:tracePt t="156901" x="5249863" y="4622800"/>
          <p14:tracePt t="156909" x="5267325" y="4640263"/>
          <p14:tracePt t="156917" x="5292725" y="4648200"/>
          <p14:tracePt t="156934" x="5335588" y="4657725"/>
          <p14:tracePt t="156941" x="5360988" y="4657725"/>
          <p14:tracePt t="156949" x="5368925" y="4657725"/>
          <p14:tracePt t="156957" x="5403850" y="4665663"/>
          <p14:tracePt t="156965" x="5411788" y="4673600"/>
          <p14:tracePt t="156973" x="5421313" y="4673600"/>
          <p14:tracePt t="156981" x="5437188" y="4673600"/>
          <p14:tracePt t="156989" x="5462588" y="4673600"/>
          <p14:tracePt t="156997" x="5480050" y="4673600"/>
          <p14:tracePt t="157005" x="5513388" y="4673600"/>
          <p14:tracePt t="157013" x="5538788" y="4673600"/>
          <p14:tracePt t="157021" x="5548313" y="4665663"/>
          <p14:tracePt t="157029" x="5573713" y="4657725"/>
          <p14:tracePt t="157037" x="5599113" y="4657725"/>
          <p14:tracePt t="157045" x="5632450" y="4640263"/>
          <p14:tracePt t="157053" x="5657850" y="4630738"/>
          <p14:tracePt t="157061" x="5667375" y="4630738"/>
          <p14:tracePt t="157069" x="5692775" y="4622800"/>
          <p14:tracePt t="157077" x="5708650" y="4622800"/>
          <p14:tracePt t="157085" x="5726113" y="4622800"/>
          <p14:tracePt t="157093" x="5743575" y="4605338"/>
          <p14:tracePt t="157112" x="5768975" y="4605338"/>
          <p14:tracePt t="157117" x="5794375" y="4597400"/>
          <p14:tracePt t="157125" x="5802313" y="4597400"/>
          <p14:tracePt t="157133" x="5827713" y="4589463"/>
          <p14:tracePt t="157141" x="5862638" y="4579938"/>
          <p14:tracePt t="157157" x="5880100" y="4579938"/>
          <p14:tracePt t="157165" x="5888038" y="4579938"/>
          <p14:tracePt t="157213" x="5905500" y="4572000"/>
          <p14:tracePt t="157221" x="5913438" y="4572000"/>
          <p14:tracePt t="157237" x="5930900" y="4564063"/>
          <p14:tracePt t="157245" x="5946775" y="4554538"/>
          <p14:tracePt t="157253" x="5964238" y="4529138"/>
          <p14:tracePt t="157261" x="5989638" y="4521200"/>
          <p14:tracePt t="157269" x="6007100" y="4503738"/>
          <p14:tracePt t="157277" x="6049963" y="4478338"/>
          <p14:tracePt t="157285" x="6065838" y="4460875"/>
          <p14:tracePt t="157293" x="6091238" y="4435475"/>
          <p14:tracePt t="157301" x="6108700" y="4427538"/>
          <p14:tracePt t="157309" x="6126163" y="4410075"/>
          <p14:tracePt t="157317" x="6134100" y="4384675"/>
          <p14:tracePt t="157325" x="6159500" y="4359275"/>
          <p14:tracePt t="157333" x="6176963" y="4333875"/>
          <p14:tracePt t="157341" x="6194425" y="4325938"/>
          <p14:tracePt t="157349" x="6210300" y="4300538"/>
          <p14:tracePt t="157357" x="6219825" y="4283075"/>
          <p14:tracePt t="157365" x="6227763" y="4265613"/>
          <p14:tracePt t="157373" x="6235700" y="4257675"/>
          <p14:tracePt t="157381" x="6245225" y="4240213"/>
          <p14:tracePt t="157389" x="6261100" y="4214813"/>
          <p14:tracePt t="157397" x="6270625" y="4206875"/>
          <p14:tracePt t="157405" x="6278563" y="4197350"/>
          <p14:tracePt t="157413" x="6278563" y="4181475"/>
          <p14:tracePt t="157429" x="6286500" y="4164013"/>
          <p14:tracePt t="157437" x="6321425" y="4130675"/>
          <p14:tracePt t="157445" x="6338888" y="4113213"/>
          <p14:tracePt t="157453" x="6354763" y="4105275"/>
          <p14:tracePt t="157461" x="6372225" y="4087813"/>
          <p14:tracePt t="157469" x="6389688" y="4070350"/>
          <p14:tracePt t="157477" x="6397625" y="4052888"/>
          <p14:tracePt t="157485" x="6405563" y="4019550"/>
          <p14:tracePt t="157493" x="6423025" y="4011613"/>
          <p14:tracePt t="157501" x="6430963" y="4002088"/>
          <p14:tracePt t="157509" x="6440488" y="3994150"/>
          <p14:tracePt t="157525" x="6440488" y="3976688"/>
          <p14:tracePt t="157533" x="6456363" y="3960813"/>
          <p14:tracePt t="157541" x="6465888" y="3960813"/>
          <p14:tracePt t="157549" x="6473825" y="3943350"/>
          <p14:tracePt t="157557" x="6473825" y="3908425"/>
          <p14:tracePt t="157565" x="6508750" y="3875088"/>
          <p14:tracePt t="157573" x="6516688" y="3857625"/>
          <p14:tracePt t="157581" x="6516688" y="3849688"/>
          <p14:tracePt t="157589" x="6516688" y="3832225"/>
          <p14:tracePt t="157597" x="6534150" y="3806825"/>
          <p14:tracePt t="157605" x="6542088" y="3781425"/>
          <p14:tracePt t="157613" x="6550025" y="3748088"/>
          <p14:tracePt t="157621" x="6559550" y="3722688"/>
          <p14:tracePt t="157629" x="6567488" y="3671888"/>
          <p14:tracePt t="157637" x="6584950" y="3654425"/>
          <p14:tracePt t="157645" x="6584950" y="3636963"/>
          <p14:tracePt t="157653" x="6584950" y="3619500"/>
          <p14:tracePt t="157661" x="6592888" y="3586163"/>
          <p14:tracePt t="157677" x="6592888" y="3568700"/>
          <p14:tracePt t="157685" x="6592888" y="3552825"/>
          <p14:tracePt t="157693" x="6610350" y="3535363"/>
          <p14:tracePt t="157701" x="6618288" y="3527425"/>
          <p14:tracePt t="157709" x="6618288" y="3517900"/>
          <p14:tracePt t="157717" x="6618288" y="3492500"/>
          <p14:tracePt t="157725" x="6618288" y="3484563"/>
          <p14:tracePt t="157733" x="6618288" y="3459163"/>
          <p14:tracePt t="157741" x="6610350" y="3449638"/>
          <p14:tracePt t="157757" x="6600825" y="3424238"/>
          <p14:tracePt t="157765" x="6584950" y="3398838"/>
          <p14:tracePt t="157773" x="6584950" y="3390900"/>
          <p14:tracePt t="157781" x="6575425" y="3373438"/>
          <p14:tracePt t="157797" x="6575425" y="3355975"/>
          <p14:tracePt t="157813" x="6567488" y="3340100"/>
          <p14:tracePt t="157821" x="6550025" y="3314700"/>
          <p14:tracePt t="157829" x="6542088" y="3305175"/>
          <p14:tracePt t="157845" x="6534150" y="3289300"/>
          <p14:tracePt t="157853" x="6534150" y="3279775"/>
          <p14:tracePt t="157861" x="6516688" y="3271838"/>
          <p14:tracePt t="157869" x="6508750" y="3263900"/>
          <p14:tracePt t="157877" x="6499225" y="3263900"/>
          <p14:tracePt t="157885" x="6499225" y="3254375"/>
          <p14:tracePt t="157893" x="6473825" y="3238500"/>
          <p14:tracePt t="157909" x="6456363" y="3238500"/>
          <p14:tracePt t="157917" x="6448425" y="3238500"/>
          <p14:tracePt t="157925" x="6440488" y="3238500"/>
          <p14:tracePt t="157933" x="6430963" y="3228975"/>
          <p14:tracePt t="157941" x="6423025" y="3221038"/>
          <p14:tracePt t="157949" x="6415088" y="3221038"/>
          <p14:tracePt t="157957" x="6405563" y="3221038"/>
          <p14:tracePt t="157965" x="6389688" y="3203575"/>
          <p14:tracePt t="157973" x="6380163" y="3203575"/>
          <p14:tracePt t="157997" x="6354763" y="3203575"/>
          <p14:tracePt t="158029" x="6346825" y="3203575"/>
          <p14:tracePt t="158045" x="6338888" y="3203575"/>
          <p14:tracePt t="158062" x="6321425" y="3203575"/>
          <p14:tracePt t="158077" x="6311900" y="3203575"/>
          <p14:tracePt t="158085" x="6303963" y="3203575"/>
          <p14:tracePt t="158093" x="6296025" y="3203575"/>
          <p14:tracePt t="158101" x="6270625" y="3211513"/>
          <p14:tracePt t="158125" x="6245225" y="3211513"/>
          <p14:tracePt t="158157" x="6219825" y="3221038"/>
          <p14:tracePt t="158165" x="6210300" y="3221038"/>
          <p14:tracePt t="158173" x="6202363" y="3221038"/>
          <p14:tracePt t="158181" x="6176963" y="3238500"/>
          <p14:tracePt t="158189" x="6159500" y="3238500"/>
          <p14:tracePt t="158197" x="6151563" y="3238500"/>
          <p14:tracePt t="158205" x="6134100" y="3246438"/>
          <p14:tracePt t="158213" x="6108700" y="3246438"/>
          <p14:tracePt t="158229" x="6091238" y="3246438"/>
          <p14:tracePt t="158237" x="6083300" y="3246438"/>
          <p14:tracePt t="158245" x="6075363" y="3246438"/>
          <p14:tracePt t="158253" x="6057900" y="3246438"/>
          <p14:tracePt t="158269" x="6049963" y="3246438"/>
          <p14:tracePt t="158277" x="6032500" y="3254375"/>
          <p14:tracePt t="158285" x="6024563" y="3254375"/>
          <p14:tracePt t="158301" x="6015038" y="3254375"/>
          <p14:tracePt t="158309" x="5997575" y="3271838"/>
          <p14:tracePt t="158317" x="5989638" y="3271838"/>
          <p14:tracePt t="158325" x="5972175" y="3279775"/>
          <p14:tracePt t="158341" x="5956300" y="3289300"/>
          <p14:tracePt t="158349" x="5930900" y="3297238"/>
          <p14:tracePt t="158357" x="5913438" y="3305175"/>
          <p14:tracePt t="158373" x="5895975" y="3314700"/>
          <p14:tracePt t="158389" x="5888038" y="3322638"/>
          <p14:tracePt t="158413" x="5870575" y="3330575"/>
          <p14:tracePt t="158429" x="5845175" y="3348038"/>
          <p14:tracePt t="158437" x="5837238" y="3348038"/>
          <p14:tracePt t="158453" x="5827713" y="3355975"/>
          <p14:tracePt t="158461" x="5819775" y="3355975"/>
          <p14:tracePt t="158469" x="5819775" y="3365500"/>
          <p14:tracePt t="158485" x="5794375" y="3382963"/>
          <p14:tracePt t="158493" x="5786438" y="3382963"/>
          <p14:tracePt t="158517" x="5761038" y="3390900"/>
          <p14:tracePt t="158525" x="5761038" y="3398838"/>
          <p14:tracePt t="158533" x="5735638" y="3408363"/>
          <p14:tracePt t="158549" x="5718175" y="3416300"/>
          <p14:tracePt t="158557" x="5708650" y="3424238"/>
          <p14:tracePt t="158565" x="5700713" y="3424238"/>
          <p14:tracePt t="158573" x="5692775" y="3433763"/>
          <p14:tracePt t="158581" x="5683250" y="3441700"/>
          <p14:tracePt t="158589" x="5649913" y="3459163"/>
          <p14:tracePt t="158597" x="5641975" y="3467100"/>
          <p14:tracePt t="158605" x="5607050" y="3484563"/>
          <p14:tracePt t="158613" x="5599113" y="3502025"/>
          <p14:tracePt t="158621" x="5581650" y="3509963"/>
          <p14:tracePt t="158629" x="5573713" y="3517900"/>
          <p14:tracePt t="158637" x="5565775" y="3535363"/>
          <p14:tracePt t="158645" x="5556250" y="3535363"/>
          <p14:tracePt t="158653" x="5538788" y="3543300"/>
          <p14:tracePt t="158661" x="5530850" y="3560763"/>
          <p14:tracePt t="158677" x="5530850" y="3568700"/>
          <p14:tracePt t="158685" x="5513388" y="3586163"/>
          <p14:tracePt t="158693" x="5497513" y="3603625"/>
          <p14:tracePt t="158701" x="5487988" y="3629025"/>
          <p14:tracePt t="158709" x="5462588" y="3662363"/>
          <p14:tracePt t="158717" x="5437188" y="3687763"/>
          <p14:tracePt t="158725" x="5421313" y="3713163"/>
          <p14:tracePt t="158733" x="5386388" y="3756025"/>
          <p14:tracePt t="158741" x="5378450" y="3763963"/>
          <p14:tracePt t="158749" x="5353050" y="3806825"/>
          <p14:tracePt t="158757" x="5335588" y="3824288"/>
          <p14:tracePt t="158765" x="5327650" y="3867150"/>
          <p14:tracePt t="158773" x="5302250" y="3892550"/>
          <p14:tracePt t="158781" x="5284788" y="3925888"/>
          <p14:tracePt t="158789" x="5284788" y="3935413"/>
          <p14:tracePt t="158797" x="5259388" y="3960813"/>
          <p14:tracePt t="158805" x="5249863" y="3976688"/>
          <p14:tracePt t="158813" x="5249863" y="3986213"/>
          <p14:tracePt t="158821" x="5241925" y="4011613"/>
          <p14:tracePt t="158829" x="5224463" y="4044950"/>
          <p14:tracePt t="158837" x="5224463" y="4052888"/>
          <p14:tracePt t="158845" x="5216525" y="4079875"/>
          <p14:tracePt t="158853" x="5208588" y="4105275"/>
          <p14:tracePt t="158861" x="5208588" y="4121150"/>
          <p14:tracePt t="158877" x="5208588" y="4146550"/>
          <p14:tracePt t="158901" x="5208588" y="4156075"/>
          <p14:tracePt t="158909" x="5208588" y="4171950"/>
          <p14:tracePt t="158933" x="5208588" y="4181475"/>
          <p14:tracePt t="158941" x="5208588" y="4189413"/>
          <p14:tracePt t="158949" x="5208588" y="4206875"/>
          <p14:tracePt t="158957" x="5216525" y="4214813"/>
          <p14:tracePt t="158965" x="5216525" y="4224338"/>
          <p14:tracePt t="158973" x="5224463" y="4240213"/>
          <p14:tracePt t="158981" x="5241925" y="4257675"/>
          <p14:tracePt t="158989" x="5241925" y="4265613"/>
          <p14:tracePt t="159005" x="5241925" y="4283075"/>
          <p14:tracePt t="159013" x="5241925" y="4291013"/>
          <p14:tracePt t="159021" x="5241925" y="4308475"/>
          <p14:tracePt t="159029" x="5249863" y="4316413"/>
          <p14:tracePt t="159037" x="5259388" y="4325938"/>
          <p14:tracePt t="159056" x="5267325" y="4325938"/>
          <p14:tracePt t="159069" x="5284788" y="4333875"/>
          <p14:tracePt t="159077" x="5302250" y="4351338"/>
          <p14:tracePt t="159101" x="5310188" y="4351338"/>
          <p14:tracePt t="159117" x="5327650" y="4351338"/>
          <p14:tracePt t="159125" x="5335588" y="4351338"/>
          <p14:tracePt t="159133" x="5353050" y="4351338"/>
          <p14:tracePt t="159141" x="5368925" y="4351338"/>
          <p14:tracePt t="159149" x="5386388" y="4351338"/>
          <p14:tracePt t="159157" x="5421313" y="4351338"/>
          <p14:tracePt t="159165" x="5446713" y="4341813"/>
          <p14:tracePt t="159173" x="5472113" y="4333875"/>
          <p14:tracePt t="159181" x="5505450" y="4325938"/>
          <p14:tracePt t="159189" x="5513388" y="4316413"/>
          <p14:tracePt t="159197" x="5522913" y="4316413"/>
          <p14:tracePt t="159205" x="5530850" y="4308475"/>
          <p14:tracePt t="159221" x="5538788" y="4291013"/>
          <p14:tracePt t="159229" x="5548313" y="4291013"/>
          <p14:tracePt t="159237" x="5556250" y="4283075"/>
          <p14:tracePt t="159245" x="5573713" y="4249738"/>
          <p14:tracePt t="159253" x="5591175" y="4240213"/>
          <p14:tracePt t="159261" x="5599113" y="4232275"/>
          <p14:tracePt t="159269" x="5607050" y="4206875"/>
          <p14:tracePt t="159277" x="5616575" y="4206875"/>
          <p14:tracePt t="159285" x="5632450" y="4171950"/>
          <p14:tracePt t="159293" x="5649913" y="4156075"/>
          <p14:tracePt t="159301" x="5667375" y="4146550"/>
          <p14:tracePt t="159309" x="5692775" y="4105275"/>
          <p14:tracePt t="159317" x="5700713" y="4087813"/>
          <p14:tracePt t="159325" x="5751513" y="4027488"/>
          <p14:tracePt t="159333" x="5794375" y="3986213"/>
          <p14:tracePt t="159341" x="5811838" y="3960813"/>
          <p14:tracePt t="159349" x="5819775" y="3943350"/>
          <p14:tracePt t="159357" x="5837238" y="3917950"/>
          <p14:tracePt t="159365" x="5870575" y="3892550"/>
          <p14:tracePt t="159373" x="5888038" y="3867150"/>
          <p14:tracePt t="159381" x="5905500" y="3849688"/>
          <p14:tracePt t="159389" x="5930900" y="3824288"/>
          <p14:tracePt t="159397" x="5956300" y="3790950"/>
          <p14:tracePt t="159405" x="5964238" y="3756025"/>
          <p14:tracePt t="159413" x="6007100" y="3705225"/>
          <p14:tracePt t="159421" x="6024563" y="3679825"/>
          <p14:tracePt t="159429" x="6049963" y="3629025"/>
          <p14:tracePt t="159437" x="6091238" y="3560763"/>
          <p14:tracePt t="159445" x="6108700" y="3509963"/>
          <p14:tracePt t="159453" x="6151563" y="3475038"/>
          <p14:tracePt t="159461" x="6159500" y="3441700"/>
          <p14:tracePt t="159469" x="6184900" y="3390900"/>
          <p14:tracePt t="159477" x="6194425" y="3382963"/>
          <p14:tracePt t="159485" x="6210300" y="3355975"/>
          <p14:tracePt t="159493" x="6210300" y="3340100"/>
          <p14:tracePt t="159501" x="6219825" y="3330575"/>
          <p14:tracePt t="159509" x="6227763" y="3330575"/>
          <p14:tracePt t="159525" x="6227763" y="3322638"/>
          <p14:tracePt t="159541" x="6227763" y="3314700"/>
          <p14:tracePt t="159557" x="6235700" y="3297238"/>
          <p14:tracePt t="159581" x="6235700" y="3289300"/>
          <p14:tracePt t="159589" x="6245225" y="3271838"/>
          <p14:tracePt t="159597" x="6253163" y="3263900"/>
          <p14:tracePt t="159613" x="6253163" y="3254375"/>
          <p14:tracePt t="159621" x="6261100" y="3254375"/>
          <p14:tracePt t="159629" x="6261100" y="3246438"/>
          <p14:tracePt t="159637" x="6270625" y="3238500"/>
          <p14:tracePt t="159645" x="6278563" y="3228975"/>
          <p14:tracePt t="160069" x="6278563" y="3238500"/>
          <p14:tracePt t="160077" x="6278563" y="3246438"/>
          <p14:tracePt t="160085" x="6278563" y="3254375"/>
          <p14:tracePt t="160093" x="6278563" y="3263900"/>
          <p14:tracePt t="160101" x="6278563" y="3271838"/>
          <p14:tracePt t="160125" x="6278563" y="3279775"/>
          <p14:tracePt t="160405" x="6278563" y="3289300"/>
          <p14:tracePt t="160637" x="6278563" y="3305175"/>
          <p14:tracePt t="160645" x="6278563" y="3330575"/>
          <p14:tracePt t="160661" x="6278563" y="3355975"/>
          <p14:tracePt t="160677" x="6278563" y="3365500"/>
          <p14:tracePt t="160957" x="6278563" y="3382963"/>
          <p14:tracePt t="160997" x="6278563" y="3390900"/>
          <p14:tracePt t="161237" x="6278563" y="3398838"/>
          <p14:tracePt t="161245" x="6278563" y="3408363"/>
          <p14:tracePt t="161357" x="6278563" y="3416300"/>
          <p14:tracePt t="161373" x="6278563" y="3424238"/>
          <p14:tracePt t="161381" x="6278563" y="3433763"/>
          <p14:tracePt t="161389" x="6278563" y="3449638"/>
          <p14:tracePt t="161397" x="6261100" y="3467100"/>
          <p14:tracePt t="161405" x="6253163" y="3475038"/>
          <p14:tracePt t="161429" x="6253163" y="3484563"/>
          <p14:tracePt t="161437" x="6253163" y="3492500"/>
          <p14:tracePt t="161461" x="6253163" y="3502025"/>
          <p14:tracePt t="161485" x="6253163" y="3517900"/>
          <p14:tracePt t="161581" x="6261100" y="3527425"/>
          <p14:tracePt t="161693" x="6278563" y="3527425"/>
          <p14:tracePt t="161709" x="6286500" y="3535363"/>
          <p14:tracePt t="161717" x="6286500" y="3543300"/>
          <p14:tracePt t="161893" x="6296025" y="3552825"/>
          <p14:tracePt t="161909" x="6303963" y="3568700"/>
          <p14:tracePt t="161917" x="6329363" y="3594100"/>
          <p14:tracePt t="161925" x="6346825" y="3629025"/>
          <p14:tracePt t="161933" x="6364288" y="3646488"/>
          <p14:tracePt t="161941" x="6372225" y="3646488"/>
          <p14:tracePt t="161949" x="6405563" y="3646488"/>
          <p14:tracePt t="161957" x="6430963" y="3654425"/>
          <p14:tracePt t="161965" x="6448425" y="3654425"/>
          <p14:tracePt t="161973" x="6491288" y="3654425"/>
          <p14:tracePt t="161981" x="6516688" y="3654425"/>
          <p14:tracePt t="161989" x="6559550" y="3654425"/>
          <p14:tracePt t="161997" x="6575425" y="3654425"/>
          <p14:tracePt t="162005" x="6618288" y="3654425"/>
          <p14:tracePt t="162013" x="6653213" y="3654425"/>
          <p14:tracePt t="162021" x="6686550" y="3636963"/>
          <p14:tracePt t="162040" x="6711950" y="3636963"/>
          <p14:tracePt t="162045" x="6719888" y="3636963"/>
          <p14:tracePt t="162053" x="6729413" y="3629025"/>
          <p14:tracePt t="162069" x="6745288" y="3629025"/>
          <p14:tracePt t="162077" x="6745288" y="3619500"/>
          <p14:tracePt t="162085" x="6754813" y="3619500"/>
          <p14:tracePt t="162101" x="6780213" y="3619500"/>
          <p14:tracePt t="162109" x="6823075" y="3594100"/>
          <p14:tracePt t="162117" x="6848475" y="3594100"/>
          <p14:tracePt t="162125" x="6889750" y="3586163"/>
          <p14:tracePt t="162133" x="6915150" y="3586163"/>
          <p14:tracePt t="162141" x="6942138" y="3586163"/>
          <p14:tracePt t="162149" x="6958013" y="3586163"/>
          <p14:tracePt t="162157" x="6975475" y="3586163"/>
          <p14:tracePt t="162165" x="7000875" y="3586163"/>
          <p14:tracePt t="162173" x="7034213" y="3586163"/>
          <p14:tracePt t="162181" x="7077075" y="3586163"/>
          <p14:tracePt t="162189" x="7112000" y="3586163"/>
          <p14:tracePt t="162197" x="7145338" y="3586163"/>
          <p14:tracePt t="162205" x="7213600" y="3586163"/>
          <p14:tracePt t="162213" x="7239000" y="3594100"/>
          <p14:tracePt t="162221" x="7289800" y="3603625"/>
          <p14:tracePt t="162229" x="7323138" y="3603625"/>
          <p14:tracePt t="162237" x="7340600" y="3611563"/>
          <p14:tracePt t="162245" x="7373938" y="3619500"/>
          <p14:tracePt t="162253" x="7400925" y="3619500"/>
          <p14:tracePt t="162269" x="7408863" y="3619500"/>
          <p14:tracePt t="162277" x="7426325" y="3629025"/>
          <p14:tracePt t="162293" x="7434263" y="3629025"/>
          <p14:tracePt t="162301" x="7434263" y="3636963"/>
          <p14:tracePt t="162309" x="7442200" y="3646488"/>
          <p14:tracePt t="162357" x="7451725" y="3654425"/>
          <p14:tracePt t="162437" x="7451725" y="3662363"/>
          <p14:tracePt t="162445" x="7442200" y="3662363"/>
          <p14:tracePt t="162453" x="7416800" y="3662363"/>
          <p14:tracePt t="162461" x="7391400" y="3654425"/>
          <p14:tracePt t="162469" x="7358063" y="3646488"/>
          <p14:tracePt t="162477" x="7323138" y="3629025"/>
          <p14:tracePt t="162485" x="7289800" y="3619500"/>
          <p14:tracePt t="162493" x="7272338" y="3619500"/>
          <p14:tracePt t="162501" x="7239000" y="3603625"/>
          <p14:tracePt t="162509" x="7229475" y="3603625"/>
          <p14:tracePt t="162533" x="7221538" y="3603625"/>
          <p14:tracePt t="162541" x="7221538" y="3594100"/>
          <p14:tracePt t="162549" x="7213600" y="3586163"/>
          <p14:tracePt t="162557" x="7204075" y="3578225"/>
          <p14:tracePt t="162589" x="7196138" y="3578225"/>
          <p14:tracePt t="162597" x="7178675" y="3560763"/>
          <p14:tracePt t="162605" x="7162800" y="3560763"/>
          <p14:tracePt t="162613" x="7119938" y="3552825"/>
          <p14:tracePt t="162621" x="7102475" y="3552825"/>
          <p14:tracePt t="162629" x="7059613" y="3552825"/>
          <p14:tracePt t="162637" x="7000875" y="3552825"/>
          <p14:tracePt t="162645" x="6942138" y="3552825"/>
          <p14:tracePt t="162653" x="6899275" y="3552825"/>
          <p14:tracePt t="162661" x="6864350" y="3552825"/>
          <p14:tracePt t="162669" x="6831013" y="3552825"/>
          <p14:tracePt t="162677" x="6788150" y="3568700"/>
          <p14:tracePt t="162685" x="6770688" y="3578225"/>
          <p14:tracePt t="162701" x="6745288" y="3586163"/>
          <p14:tracePt t="162709" x="6737350" y="3603625"/>
          <p14:tracePt t="162717" x="6737350" y="3611563"/>
          <p14:tracePt t="162725" x="6729413" y="3611563"/>
          <p14:tracePt t="162733" x="6719888" y="3629025"/>
          <p14:tracePt t="162741" x="6704013" y="3646488"/>
          <p14:tracePt t="162757" x="6704013" y="3662363"/>
          <p14:tracePt t="162765" x="6686550" y="3687763"/>
          <p14:tracePt t="162773" x="6669088" y="3697288"/>
          <p14:tracePt t="162781" x="6661150" y="3713163"/>
          <p14:tracePt t="162789" x="6643688" y="3748088"/>
          <p14:tracePt t="162797" x="6635750" y="3756025"/>
          <p14:tracePt t="162805" x="6635750" y="3763963"/>
          <p14:tracePt t="162813" x="6626225" y="3798888"/>
          <p14:tracePt t="162821" x="6618288" y="3816350"/>
          <p14:tracePt t="162837" x="6618288" y="3824288"/>
          <p14:tracePt t="162877" x="6618288" y="3849688"/>
          <p14:tracePt t="162917" x="6626225" y="3849688"/>
          <p14:tracePt t="162925" x="6635750" y="3849688"/>
          <p14:tracePt t="162949" x="6661150" y="3849688"/>
          <p14:tracePt t="162957" x="6669088" y="3849688"/>
          <p14:tracePt t="162965" x="6686550" y="3849688"/>
          <p14:tracePt t="162973" x="6694488" y="3849688"/>
          <p14:tracePt t="162981" x="6704013" y="3849688"/>
          <p14:tracePt t="162989" x="6711950" y="3841750"/>
          <p14:tracePt t="163005" x="6729413" y="3824288"/>
          <p14:tracePt t="163021" x="6729413" y="3816350"/>
          <p14:tracePt t="163029" x="6729413" y="3806825"/>
          <p14:tracePt t="163037" x="6729413" y="3790950"/>
          <p14:tracePt t="163053" x="6729413" y="3781425"/>
          <p14:tracePt t="163069" x="6729413" y="3773488"/>
          <p14:tracePt t="163157" x="6737350" y="3773488"/>
          <p14:tracePt t="163197" x="6770688" y="3773488"/>
          <p14:tracePt t="163205" x="6873875" y="3748088"/>
          <p14:tracePt t="163213" x="6975475" y="3738563"/>
          <p14:tracePt t="163221" x="7051675" y="3738563"/>
          <p14:tracePt t="163229" x="7119938" y="3738563"/>
          <p14:tracePt t="163237" x="7145338" y="3730625"/>
          <p14:tracePt t="163245" x="7153275" y="3730625"/>
          <p14:tracePt t="163261" x="7162800" y="3730625"/>
          <p14:tracePt t="163590" x="7170738" y="3722688"/>
          <p14:tracePt t="163605" x="7178675" y="3722688"/>
          <p14:tracePt t="163637" x="7178675" y="3713163"/>
          <p14:tracePt t="163757" x="7196138" y="3697288"/>
          <p14:tracePt t="163973" x="7204075" y="3679825"/>
          <p14:tracePt t="163989" x="7229475" y="3671888"/>
          <p14:tracePt t="163997" x="7246938" y="3662363"/>
          <p14:tracePt t="164005" x="7256463" y="3654425"/>
          <p14:tracePt t="164013" x="7281863" y="3646488"/>
          <p14:tracePt t="164021" x="7297738" y="3636963"/>
          <p14:tracePt t="164069" x="7307263" y="3629025"/>
          <p14:tracePt t="164117" x="7315200" y="3619500"/>
          <p14:tracePt t="164133" x="7315200" y="3611563"/>
          <p14:tracePt t="165365" x="7307263" y="3603625"/>
          <p14:tracePt t="165373" x="7307263" y="3594100"/>
          <p14:tracePt t="165405" x="7297738" y="3578225"/>
          <p14:tracePt t="165413" x="7281863" y="3578225"/>
          <p14:tracePt t="165421" x="7256463" y="3578225"/>
          <p14:tracePt t="165429" x="7246938" y="3568700"/>
          <p14:tracePt t="165445" x="7239000" y="3560763"/>
          <p14:tracePt t="165453" x="7229475" y="3560763"/>
          <p14:tracePt t="165789" x="7221538" y="3560763"/>
          <p14:tracePt t="165797" x="7221538" y="3552825"/>
          <p14:tracePt t="165805" x="7221538" y="3535363"/>
          <p14:tracePt t="165821" x="7213600" y="3535363"/>
          <p14:tracePt t="165829" x="7204075" y="3535363"/>
          <p14:tracePt t="165837" x="7196138" y="3527425"/>
          <p14:tracePt t="165845" x="7170738" y="3509963"/>
          <p14:tracePt t="165853" x="7153275" y="3502025"/>
          <p14:tracePt t="165861" x="7119938" y="3484563"/>
          <p14:tracePt t="165869" x="7102475" y="3467100"/>
          <p14:tracePt t="165877" x="7094538" y="3467100"/>
          <p14:tracePt t="165885" x="7077075" y="3467100"/>
          <p14:tracePt t="165893" x="7051675" y="3459163"/>
          <p14:tracePt t="165901" x="7008813" y="3449638"/>
          <p14:tracePt t="165909" x="6983413" y="3433763"/>
          <p14:tracePt t="165917" x="6924675" y="3424238"/>
          <p14:tracePt t="165925" x="6856413" y="3398838"/>
          <p14:tracePt t="165933" x="6745288" y="3365500"/>
          <p14:tracePt t="165941" x="6626225" y="3365500"/>
          <p14:tracePt t="165949" x="6516688" y="3340100"/>
          <p14:tracePt t="165957" x="6372225" y="3305175"/>
          <p14:tracePt t="165965" x="6245225" y="3297238"/>
          <p14:tracePt t="165973" x="6100763" y="3263900"/>
          <p14:tracePt t="165981" x="5938838" y="3221038"/>
          <p14:tracePt t="165989" x="5786438" y="3170238"/>
          <p14:tracePt t="165997" x="5607050" y="3119438"/>
          <p14:tracePt t="166005" x="5472113" y="3084513"/>
          <p14:tracePt t="166013" x="5353050" y="3051175"/>
          <p14:tracePt t="166021" x="5216525" y="2990850"/>
          <p14:tracePt t="166029" x="5089525" y="2940050"/>
          <p14:tracePt t="166037" x="4919663" y="2855913"/>
          <p14:tracePt t="166046" x="4783138" y="2795588"/>
          <p14:tracePt t="166053" x="4587875" y="2719388"/>
          <p14:tracePt t="166061" x="4443413" y="2608263"/>
          <p14:tracePt t="166069" x="4187825" y="2473325"/>
          <p14:tracePt t="166077" x="3916363" y="2336800"/>
          <p14:tracePt t="166085" x="3619500" y="2235200"/>
          <p14:tracePt t="166093" x="3262313" y="2082800"/>
          <p14:tracePt t="166101" x="2940050" y="1971675"/>
          <p14:tracePt t="166109" x="2557463" y="1844675"/>
          <p14:tracePt t="166117" x="2200275" y="1690688"/>
          <p14:tracePt t="166125" x="1903413" y="1563688"/>
          <p14:tracePt t="166133" x="1520825" y="1411288"/>
          <p14:tracePt t="166141" x="1239838" y="1274763"/>
          <p14:tracePt t="166149" x="1028700" y="1181100"/>
          <p14:tracePt t="166157" x="841375" y="1096963"/>
          <p14:tracePt t="166165" x="679450" y="1011238"/>
          <p14:tracePt t="166173" x="527050" y="968375"/>
          <p14:tracePt t="166181" x="407988" y="909638"/>
          <p14:tracePt t="166189" x="280988" y="849313"/>
          <p14:tracePt t="166197" x="169863" y="790575"/>
          <p14:tracePt t="166205" x="111125" y="747713"/>
          <p14:tracePt t="166213" x="17463" y="696913"/>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3200" b="1" dirty="0"/>
              <a:t>Instanciaçã0/criação de um objeto</a:t>
            </a:r>
          </a:p>
        </p:txBody>
      </p:sp>
      <p:sp>
        <p:nvSpPr>
          <p:cNvPr id="18" name="Espaço Reservado para Número de Slide 5"/>
          <p:cNvSpPr>
            <a:spLocks noGrp="1"/>
          </p:cNvSpPr>
          <p:nvPr>
            <p:ph type="sldNum" sz="quarter" idx="12"/>
          </p:nvPr>
        </p:nvSpPr>
        <p:spPr>
          <a:prstGeom prst="rect">
            <a:avLst/>
          </a:prstGeom>
        </p:spPr>
        <p:txBody>
          <a:bodyPr/>
          <a:lstStyle/>
          <a:p>
            <a:fld id="{5AA72AAD-4B9B-41C7-B099-417D84A451AE}" type="slidenum">
              <a:rPr lang="pt-BR"/>
              <a:pPr/>
              <a:t>5</a:t>
            </a:fld>
            <a:endParaRPr lang="pt-BR"/>
          </a:p>
        </p:txBody>
      </p:sp>
      <p:graphicFrame>
        <p:nvGraphicFramePr>
          <p:cNvPr id="22529" name="Group 1"/>
          <p:cNvGraphicFramePr>
            <a:graphicFrameLocks noGrp="1"/>
          </p:cNvGraphicFramePr>
          <p:nvPr>
            <p:extLst>
              <p:ext uri="{D42A27DB-BD31-4B8C-83A1-F6EECF244321}">
                <p14:modId xmlns:p14="http://schemas.microsoft.com/office/powerpoint/2010/main" val="291121619"/>
              </p:ext>
            </p:extLst>
          </p:nvPr>
        </p:nvGraphicFramePr>
        <p:xfrm>
          <a:off x="1870074" y="2044905"/>
          <a:ext cx="8451851" cy="2965242"/>
        </p:xfrm>
        <a:graphic>
          <a:graphicData uri="http://schemas.openxmlformats.org/drawingml/2006/table">
            <a:tbl>
              <a:tblPr/>
              <a:tblGrid>
                <a:gridCol w="8451851">
                  <a:extLst>
                    <a:ext uri="{9D8B030D-6E8A-4147-A177-3AD203B41FA5}">
                      <a16:colId xmlns:a16="http://schemas.microsoft.com/office/drawing/2014/main" val="20000"/>
                    </a:ext>
                  </a:extLst>
                </a:gridCol>
              </a:tblGrid>
              <a:tr h="2290763">
                <a:tc>
                  <a:txBody>
                    <a:bodyPr/>
                    <a:lstStyle/>
                    <a:p>
                      <a:pPr marL="342900" marR="0" lvl="0" indent="-339725" algn="l" defTabSz="449263" rtl="0" eaLnBrk="1" fontAlgn="base" latinLnBrk="0" hangingPunct="1">
                        <a:lnSpc>
                          <a:spcPct val="89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1" i="0" u="none" strike="noStrike" cap="none" normalizeH="0" baseline="0" dirty="0">
                          <a:ln>
                            <a:noFill/>
                          </a:ln>
                          <a:solidFill>
                            <a:srgbClr val="7F0055"/>
                          </a:solidFill>
                          <a:effectLst/>
                          <a:latin typeface="Courier New" pitchFamily="49" charset="0"/>
                          <a:cs typeface="Times New Roman" pitchFamily="16" charset="0"/>
                        </a:rPr>
                        <a:t>public</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r>
                        <a:rPr kumimoji="0" lang="en-US" sz="2400" b="1" i="0" u="none" strike="noStrike" cap="none" normalizeH="0" baseline="0" dirty="0">
                          <a:ln>
                            <a:noFill/>
                          </a:ln>
                          <a:solidFill>
                            <a:srgbClr val="7F0055"/>
                          </a:solidFill>
                          <a:effectLst/>
                          <a:latin typeface="Courier New" pitchFamily="49" charset="0"/>
                          <a:cs typeface="Times New Roman" pitchFamily="16" charset="0"/>
                        </a:rPr>
                        <a:t>class</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App {</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r>
                        <a:rPr kumimoji="0" lang="en-US" sz="2400" b="1" i="0" u="none" strike="noStrike" cap="none" normalizeH="0" baseline="0" dirty="0">
                          <a:ln>
                            <a:noFill/>
                          </a:ln>
                          <a:solidFill>
                            <a:srgbClr val="7F0055"/>
                          </a:solidFill>
                          <a:effectLst/>
                          <a:latin typeface="Courier New" pitchFamily="49" charset="0"/>
                          <a:cs typeface="Times New Roman" pitchFamily="16" charset="0"/>
                        </a:rPr>
                        <a:t>public</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r>
                        <a:rPr kumimoji="0" lang="en-US" sz="2400" b="1" i="0" u="none" strike="noStrike" cap="none" normalizeH="0" baseline="0" dirty="0">
                          <a:ln>
                            <a:noFill/>
                          </a:ln>
                          <a:solidFill>
                            <a:srgbClr val="7F0055"/>
                          </a:solidFill>
                          <a:effectLst/>
                          <a:latin typeface="Courier New" pitchFamily="49" charset="0"/>
                          <a:cs typeface="Times New Roman" pitchFamily="16" charset="0"/>
                        </a:rPr>
                        <a:t>static</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r>
                        <a:rPr kumimoji="0" lang="en-US" sz="2400" b="1" i="0" u="none" strike="noStrike" cap="none" normalizeH="0" baseline="0" dirty="0">
                          <a:ln>
                            <a:noFill/>
                          </a:ln>
                          <a:solidFill>
                            <a:srgbClr val="7F0055"/>
                          </a:solidFill>
                          <a:effectLst/>
                          <a:latin typeface="Courier New" pitchFamily="49" charset="0"/>
                          <a:cs typeface="Times New Roman" pitchFamily="16" charset="0"/>
                        </a:rPr>
                        <a:t>void</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main(String[] </a:t>
                      </a:r>
                      <a:r>
                        <a:rPr kumimoji="0" lang="en-US" sz="2400" b="0" i="0" u="none" strike="noStrike" cap="none" normalizeH="0" baseline="0" dirty="0" err="1">
                          <a:ln>
                            <a:noFill/>
                          </a:ln>
                          <a:solidFill>
                            <a:srgbClr val="000000"/>
                          </a:solidFill>
                          <a:effectLst/>
                          <a:latin typeface="Courier New" pitchFamily="49" charset="0"/>
                          <a:cs typeface="Times New Roman" pitchFamily="16" charset="0"/>
                        </a:rPr>
                        <a:t>args</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p>
                    <a:p>
                      <a:pPr marL="342900" marR="0" lvl="0" indent="-339725" algn="l" defTabSz="449263" rtl="0" eaLnBrk="0" fontAlgn="base" latinLnBrk="0" hangingPunct="0">
                        <a:lnSpc>
                          <a:spcPct val="88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endParaRPr kumimoji="0" lang="pt-BR" sz="2400" b="0" i="0" u="none" strike="noStrike" cap="none" normalizeH="0" baseline="0" dirty="0">
                        <a:ln>
                          <a:noFill/>
                        </a:ln>
                        <a:solidFill>
                          <a:srgbClr val="000000"/>
                        </a:solidFill>
                        <a:effectLst/>
                        <a:latin typeface="Times New Roman" pitchFamily="16" charset="0"/>
                        <a:cs typeface="Times New Roman" pitchFamily="16" charset="0"/>
                      </a:endParaRP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r>
                        <a:rPr kumimoji="0" lang="it-IT" sz="2400" b="0" i="0" u="none" strike="noStrike" cap="none" normalizeH="0" baseline="0" dirty="0">
                          <a:ln>
                            <a:noFill/>
                          </a:ln>
                          <a:solidFill>
                            <a:srgbClr val="000000"/>
                          </a:solidFill>
                          <a:effectLst/>
                          <a:latin typeface="Courier New" pitchFamily="49" charset="0"/>
                          <a:cs typeface="Times New Roman" pitchFamily="16" charset="0"/>
                        </a:rPr>
                        <a:t>Conta c = </a:t>
                      </a:r>
                      <a:r>
                        <a:rPr kumimoji="0" lang="it-IT" sz="2400" b="1" i="0" u="none" strike="noStrike" cap="none" normalizeH="0" baseline="0" dirty="0">
                          <a:ln>
                            <a:noFill/>
                          </a:ln>
                          <a:solidFill>
                            <a:srgbClr val="7F0055"/>
                          </a:solidFill>
                          <a:effectLst/>
                          <a:latin typeface="Courier New" pitchFamily="49" charset="0"/>
                          <a:cs typeface="Times New Roman" pitchFamily="16" charset="0"/>
                        </a:rPr>
                        <a:t>new</a:t>
                      </a:r>
                      <a:r>
                        <a:rPr kumimoji="0" lang="it-IT" sz="2400" b="0" i="0" u="none" strike="noStrike" cap="none" normalizeH="0" baseline="0" dirty="0">
                          <a:ln>
                            <a:noFill/>
                          </a:ln>
                          <a:solidFill>
                            <a:srgbClr val="000000"/>
                          </a:solidFill>
                          <a:effectLst/>
                          <a:latin typeface="Courier New" pitchFamily="49" charset="0"/>
                          <a:cs typeface="Times New Roman" pitchFamily="16" charset="0"/>
                        </a:rPr>
                        <a:t> Conta();</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it-IT" sz="2400" b="0" i="0" u="none" strike="noStrike" cap="none" normalizeH="0" baseline="0" dirty="0">
                          <a:ln>
                            <a:noFill/>
                          </a:ln>
                          <a:solidFill>
                            <a:srgbClr val="000000"/>
                          </a:solidFill>
                          <a:effectLst/>
                          <a:latin typeface="Courier New" pitchFamily="49" charset="0"/>
                          <a:cs typeface="Times New Roman" pitchFamily="16" charset="0"/>
                        </a:rPr>
                        <a:t>		c.setNumero(</a:t>
                      </a:r>
                      <a:r>
                        <a:rPr kumimoji="0" lang="it-IT" sz="2400" b="0" i="0" u="none" strike="noStrike" cap="none" normalizeH="0" baseline="0" dirty="0">
                          <a:ln>
                            <a:noFill/>
                          </a:ln>
                          <a:solidFill>
                            <a:srgbClr val="2A00FF"/>
                          </a:solidFill>
                          <a:effectLst/>
                          <a:latin typeface="Courier New" pitchFamily="49" charset="0"/>
                          <a:cs typeface="Times New Roman" pitchFamily="16" charset="0"/>
                        </a:rPr>
                        <a:t>"1234"</a:t>
                      </a:r>
                      <a:r>
                        <a:rPr kumimoji="0" lang="it-IT" sz="2400" b="0" i="0" u="none" strike="noStrike" cap="none" normalizeH="0" baseline="0" dirty="0">
                          <a:ln>
                            <a:noFill/>
                          </a:ln>
                          <a:solidFill>
                            <a:srgbClr val="000000"/>
                          </a:solidFill>
                          <a:effectLst/>
                          <a:latin typeface="Courier New" pitchFamily="49" charset="0"/>
                          <a:cs typeface="Times New Roman" pitchFamily="16" charset="0"/>
                        </a:rPr>
                        <a:t>);</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it-IT" sz="2400" b="0" i="0" u="none" strike="noStrike" cap="none" normalizeH="0" baseline="0" dirty="0">
                          <a:ln>
                            <a:noFill/>
                          </a:ln>
                          <a:solidFill>
                            <a:srgbClr val="000000"/>
                          </a:solidFill>
                          <a:effectLst/>
                          <a:latin typeface="Courier New" pitchFamily="49" charset="0"/>
                          <a:cs typeface="Times New Roman" pitchFamily="16" charset="0"/>
                        </a:rPr>
                        <a:t>		</a:t>
                      </a:r>
                      <a:r>
                        <a:rPr kumimoji="0" lang="en-US" sz="2400" b="0" i="0" u="none" strike="noStrike" cap="none" normalizeH="0" baseline="0" dirty="0" err="1">
                          <a:ln>
                            <a:noFill/>
                          </a:ln>
                          <a:solidFill>
                            <a:srgbClr val="000000"/>
                          </a:solidFill>
                          <a:effectLst/>
                          <a:latin typeface="Courier New" pitchFamily="49" charset="0"/>
                          <a:cs typeface="Times New Roman" pitchFamily="16" charset="0"/>
                        </a:rPr>
                        <a:t>System.</a:t>
                      </a:r>
                      <a:r>
                        <a:rPr kumimoji="0" lang="en-US" sz="2400" b="0" i="1" u="none" strike="noStrike" cap="none" normalizeH="0" baseline="0" dirty="0" err="1">
                          <a:ln>
                            <a:noFill/>
                          </a:ln>
                          <a:solidFill>
                            <a:srgbClr val="0000C0"/>
                          </a:solidFill>
                          <a:effectLst/>
                          <a:latin typeface="Courier New" pitchFamily="49" charset="0"/>
                          <a:cs typeface="Times New Roman" pitchFamily="16" charset="0"/>
                        </a:rPr>
                        <a:t>out</a:t>
                      </a:r>
                      <a:r>
                        <a:rPr kumimoji="0" lang="en-US" sz="2400" b="0" i="0" u="none" strike="noStrike" cap="none" normalizeH="0" baseline="0" dirty="0" err="1">
                          <a:ln>
                            <a:noFill/>
                          </a:ln>
                          <a:solidFill>
                            <a:srgbClr val="000000"/>
                          </a:solidFill>
                          <a:effectLst/>
                          <a:latin typeface="Courier New" pitchFamily="49" charset="0"/>
                          <a:cs typeface="Times New Roman" pitchFamily="16" charset="0"/>
                        </a:rPr>
                        <a:t>.println</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a:t>
                      </a:r>
                      <a:r>
                        <a:rPr kumimoji="0" lang="en-US" sz="2400" b="0" i="0" u="none" strike="noStrike" cap="none" normalizeH="0" baseline="0" dirty="0" err="1">
                          <a:ln>
                            <a:noFill/>
                          </a:ln>
                          <a:solidFill>
                            <a:srgbClr val="000000"/>
                          </a:solidFill>
                          <a:effectLst/>
                          <a:latin typeface="Courier New" pitchFamily="49" charset="0"/>
                          <a:cs typeface="Times New Roman" pitchFamily="16" charset="0"/>
                        </a:rPr>
                        <a:t>c.getNumero</a:t>
                      </a:r>
                      <a:r>
                        <a:rPr kumimoji="0" lang="en-US" sz="2400" b="0" i="0" u="none" strike="noStrike" cap="none" normalizeH="0" baseline="0" dirty="0">
                          <a:ln>
                            <a:noFill/>
                          </a:ln>
                          <a:solidFill>
                            <a:srgbClr val="000000"/>
                          </a:solidFill>
                          <a:effectLst/>
                          <a:latin typeface="Courier New" pitchFamily="49" charset="0"/>
                          <a:cs typeface="Times New Roman" pitchFamily="16" charset="0"/>
                        </a:rPr>
                        <a:t>());</a:t>
                      </a:r>
                    </a:p>
                    <a:p>
                      <a:pPr marL="342900" marR="0" lvl="0" indent="-339725" algn="l" defTabSz="449263" rtl="0" eaLnBrk="0" fontAlgn="base" latinLnBrk="0" hangingPunct="0">
                        <a:lnSpc>
                          <a:spcPct val="88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endParaRPr kumimoji="0" lang="pt-BR" sz="2400" b="0" i="0" u="none" strike="noStrike" cap="none" normalizeH="0" baseline="0" dirty="0">
                        <a:ln>
                          <a:noFill/>
                        </a:ln>
                        <a:solidFill>
                          <a:srgbClr val="000000"/>
                        </a:solidFill>
                        <a:effectLst/>
                        <a:latin typeface="Times New Roman" pitchFamily="16" charset="0"/>
                        <a:cs typeface="Times New Roman" pitchFamily="16" charset="0"/>
                      </a:endParaRP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0" i="0" u="none" strike="noStrike" cap="none" normalizeH="0" baseline="0" dirty="0">
                          <a:ln>
                            <a:noFill/>
                          </a:ln>
                          <a:solidFill>
                            <a:srgbClr val="000000"/>
                          </a:solidFill>
                          <a:effectLst/>
                          <a:latin typeface="Courier New" pitchFamily="49" charset="0"/>
                          <a:cs typeface="Times New Roman" pitchFamily="16" charset="0"/>
                        </a:rPr>
                        <a:t>	</a:t>
                      </a:r>
                      <a:r>
                        <a:rPr kumimoji="0" lang="pt-BR" sz="2400" b="0" i="0" u="none" strike="noStrike" cap="none" normalizeH="0" baseline="0" dirty="0">
                          <a:ln>
                            <a:noFill/>
                          </a:ln>
                          <a:solidFill>
                            <a:srgbClr val="000000"/>
                          </a:solidFill>
                          <a:effectLst/>
                          <a:latin typeface="Courier New" pitchFamily="49" charset="0"/>
                          <a:cs typeface="Times New Roman" pitchFamily="16" charset="0"/>
                        </a:rPr>
                        <a:t>}</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pt-BR" sz="2400" b="0" i="0" u="none" strike="noStrike" cap="none" normalizeH="0" baseline="0" dirty="0">
                          <a:ln>
                            <a:noFill/>
                          </a:ln>
                          <a:solidFill>
                            <a:srgbClr val="000000"/>
                          </a:solidFill>
                          <a:effectLst/>
                          <a:latin typeface="Courier New" pitchFamily="49" charset="0"/>
                          <a:cs typeface="Times New Roman" pitchFamily="16" charset="0"/>
                        </a:rPr>
                        <a:t>}</a:t>
                      </a:r>
                    </a:p>
                  </a:txBody>
                  <a:tcPr marL="120000" marR="120000" marT="91295" marB="4680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0"/>
                  </a:ext>
                </a:extLst>
              </a:tr>
            </a:tbl>
          </a:graphicData>
        </a:graphic>
      </p:graphicFrame>
      <p:pic>
        <p:nvPicPr>
          <p:cNvPr id="3" name="Áudio 2">
            <a:hlinkClick r:id="" action="ppaction://media"/>
            <a:extLst>
              <a:ext uri="{FF2B5EF4-FFF2-40B4-BE49-F238E27FC236}">
                <a16:creationId xmlns:a16="http://schemas.microsoft.com/office/drawing/2014/main" id="{3968A1BF-1F31-489C-ADE5-8B2824885AD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720160610"/>
      </p:ext>
    </p:extLst>
  </p:cSld>
  <p:clrMapOvr>
    <a:masterClrMapping/>
  </p:clrMapOvr>
  <p:transition spd="med" advTm="94317"/>
  <p:timing>
    <p:tnLst>
      <p:par>
        <p:cTn id="1" dur="indefinite" restart="never" nodeType="tmRoot">
          <p:childTnLst>
            <p:seq concurrent="1" nextAc="seek">
              <p:cTn id="2" dur="0"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2934" x="10288588" y="2252663"/>
          <p14:tracePt t="2941" x="10237788" y="2217738"/>
          <p14:tracePt t="2949" x="10169525" y="2166938"/>
          <p14:tracePt t="2958" x="10093325" y="2124075"/>
          <p14:tracePt t="2966" x="10059988" y="2098675"/>
          <p14:tracePt t="2974" x="9991725" y="2047875"/>
          <p14:tracePt t="2981" x="9931400" y="2005013"/>
          <p14:tracePt t="2990" x="9898063" y="1971675"/>
          <p14:tracePt t="2997" x="9890125" y="1963738"/>
          <p14:tracePt t="3005" x="9880600" y="1946275"/>
          <p14:tracePt t="3550" x="9880600" y="1938338"/>
          <p14:tracePt t="3558" x="9880600" y="1928813"/>
          <p14:tracePt t="3565" x="9880600" y="1895475"/>
          <p14:tracePt t="3573" x="9890125" y="1860550"/>
          <p14:tracePt t="3581" x="9906000" y="1852613"/>
          <p14:tracePt t="6581" x="9890125" y="1852613"/>
          <p14:tracePt t="6589" x="9872663" y="1860550"/>
          <p14:tracePt t="6605" x="9864725" y="1860550"/>
          <p14:tracePt t="6646" x="9855200" y="1870075"/>
          <p14:tracePt t="6981" x="9821863" y="1870075"/>
          <p14:tracePt t="6990" x="9771063" y="1860550"/>
          <p14:tracePt t="6997" x="9728200" y="1844675"/>
          <p14:tracePt t="7005" x="9677400" y="1827213"/>
          <p14:tracePt t="7014" x="9634538" y="1819275"/>
          <p14:tracePt t="7021" x="9583738" y="1801813"/>
          <p14:tracePt t="7029" x="9523413" y="1793875"/>
          <p14:tracePt t="7037" x="9421813" y="1776413"/>
          <p14:tracePt t="7058" x="9209088" y="1733550"/>
          <p14:tracePt t="7061" x="9091613" y="1725613"/>
          <p14:tracePt t="7069" x="8980488" y="1700213"/>
          <p14:tracePt t="7077" x="8861425" y="1700213"/>
          <p14:tracePt t="7085" x="8750300" y="1700213"/>
          <p14:tracePt t="7093" x="8648700" y="1690688"/>
          <p14:tracePt t="7102" x="8521700" y="1665288"/>
          <p14:tracePt t="7109" x="8435975" y="1639888"/>
          <p14:tracePt t="7117" x="8351838" y="1631950"/>
          <p14:tracePt t="7125" x="8250238" y="1631950"/>
          <p14:tracePt t="7133" x="8174038" y="1631950"/>
          <p14:tracePt t="7142" x="8121650" y="1631950"/>
          <p14:tracePt t="7149" x="8096250" y="1631950"/>
          <p14:tracePt t="7158" x="8062913" y="1631950"/>
          <p14:tracePt t="7165" x="8020050" y="1631950"/>
          <p14:tracePt t="7174" x="7986713" y="1622425"/>
          <p14:tracePt t="7181" x="7935913" y="1622425"/>
          <p14:tracePt t="7189" x="7875588" y="1622425"/>
          <p14:tracePt t="7198" x="7816850" y="1622425"/>
          <p14:tracePt t="7205" x="7756525" y="1622425"/>
          <p14:tracePt t="7213" x="7688263" y="1622425"/>
          <p14:tracePt t="7221" x="7629525" y="1622425"/>
          <p14:tracePt t="7229" x="7545388" y="1622425"/>
          <p14:tracePt t="7237" x="7459663" y="1622425"/>
          <p14:tracePt t="7245" x="7348538" y="1622425"/>
          <p14:tracePt t="7254" x="7246938" y="1622425"/>
          <p14:tracePt t="7261" x="7137400" y="1614488"/>
          <p14:tracePt t="7269" x="7018338" y="1614488"/>
          <p14:tracePt t="7277" x="6924675" y="1614488"/>
          <p14:tracePt t="7285" x="6823075" y="1614488"/>
          <p14:tracePt t="7293" x="6711950" y="1614488"/>
          <p14:tracePt t="7302" x="6610350" y="1614488"/>
          <p14:tracePt t="7309" x="6524625" y="1614488"/>
          <p14:tracePt t="7317" x="6440488" y="1614488"/>
          <p14:tracePt t="7326" x="6372225" y="1614488"/>
          <p14:tracePt t="7333" x="6311900" y="1614488"/>
          <p14:tracePt t="7341" x="6253163" y="1614488"/>
          <p14:tracePt t="7349" x="6194425" y="1631950"/>
          <p14:tracePt t="7357" x="6116638" y="1639888"/>
          <p14:tracePt t="7365" x="6032500" y="1657350"/>
          <p14:tracePt t="7373" x="5972175" y="1657350"/>
          <p14:tracePt t="7381" x="5888038" y="1665288"/>
          <p14:tracePt t="7389" x="5811838" y="1690688"/>
          <p14:tracePt t="7397" x="5700713" y="1708150"/>
          <p14:tracePt t="7405" x="5607050" y="1725613"/>
          <p14:tracePt t="7413" x="5530850" y="1751013"/>
          <p14:tracePt t="7421" x="5446713" y="1776413"/>
          <p14:tracePt t="7429" x="5386388" y="1793875"/>
          <p14:tracePt t="7437" x="5310188" y="1819275"/>
          <p14:tracePt t="7445" x="5233988" y="1852613"/>
          <p14:tracePt t="7453" x="5165725" y="1860550"/>
          <p14:tracePt t="7462" x="5106988" y="1870075"/>
          <p14:tracePt t="7469" x="5054600" y="1878013"/>
          <p14:tracePt t="7477" x="4978400" y="1903413"/>
          <p14:tracePt t="7485" x="4945063" y="1920875"/>
          <p14:tracePt t="7493" x="4910138" y="1928813"/>
          <p14:tracePt t="7501" x="4894263" y="1928813"/>
          <p14:tracePt t="7509" x="4833938" y="1954213"/>
          <p14:tracePt t="7517" x="4775200" y="1997075"/>
          <p14:tracePt t="7525" x="4732338" y="2014538"/>
          <p14:tracePt t="7533" x="4673600" y="2055813"/>
          <p14:tracePt t="7542" x="4605338" y="2090738"/>
          <p14:tracePt t="7550" x="4537075" y="2124075"/>
          <p14:tracePt t="7557" x="4460875" y="2149475"/>
          <p14:tracePt t="7565" x="4384675" y="2174875"/>
          <p14:tracePt t="7573" x="4332288" y="2217738"/>
          <p14:tracePt t="7581" x="4273550" y="2227263"/>
          <p14:tracePt t="7589" x="4205288" y="2260600"/>
          <p14:tracePt t="7597" x="4162425" y="2278063"/>
          <p14:tracePt t="7605" x="4111625" y="2303463"/>
          <p14:tracePt t="7613" x="4078288" y="2336800"/>
          <p14:tracePt t="7621" x="4035425" y="2362200"/>
          <p14:tracePt t="7629" x="4002088" y="2397125"/>
          <p14:tracePt t="7637" x="3959225" y="2430463"/>
          <p14:tracePt t="7645" x="3908425" y="2463800"/>
          <p14:tracePt t="7654" x="3865563" y="2498725"/>
          <p14:tracePt t="7661" x="3814763" y="2524125"/>
          <p14:tracePt t="7669" x="3746500" y="2574925"/>
          <p14:tracePt t="7677" x="3687763" y="2600325"/>
          <p14:tracePt t="7685" x="3636963" y="2633663"/>
          <p14:tracePt t="7693" x="3586163" y="2676525"/>
          <p14:tracePt t="7701" x="3533775" y="2711450"/>
          <p14:tracePt t="7709" x="3500438" y="2744788"/>
          <p14:tracePt t="7717" x="3475038" y="2762250"/>
          <p14:tracePt t="7725" x="3457575" y="2805113"/>
          <p14:tracePt t="7734" x="3432175" y="2820988"/>
          <p14:tracePt t="7741" x="3406775" y="2863850"/>
          <p14:tracePt t="7749" x="3381375" y="2897188"/>
          <p14:tracePt t="7757" x="3363913" y="2932113"/>
          <p14:tracePt t="7765" x="3348038" y="2965450"/>
          <p14:tracePt t="7773" x="3338513" y="3000375"/>
          <p14:tracePt t="7781" x="3322638" y="3033713"/>
          <p14:tracePt t="7789" x="3305175" y="3059113"/>
          <p14:tracePt t="7797" x="3305175" y="3067050"/>
          <p14:tracePt t="7805" x="3297238" y="3084513"/>
          <p14:tracePt t="7813" x="3287713" y="3109913"/>
          <p14:tracePt t="7821" x="3270250" y="3144838"/>
          <p14:tracePt t="7829" x="3262313" y="3186113"/>
          <p14:tracePt t="7837" x="3228975" y="3254375"/>
          <p14:tracePt t="7845" x="3211513" y="3314700"/>
          <p14:tracePt t="7853" x="3186113" y="3373438"/>
          <p14:tracePt t="7861" x="3160713" y="3433763"/>
          <p14:tracePt t="7869" x="3160713" y="3492500"/>
          <p14:tracePt t="7878" x="3143250" y="3568700"/>
          <p14:tracePt t="7886" x="3143250" y="3629025"/>
          <p14:tracePt t="7893" x="3135313" y="3671888"/>
          <p14:tracePt t="7902" x="3135313" y="3713163"/>
          <p14:tracePt t="7909" x="3135313" y="3773488"/>
          <p14:tracePt t="7917" x="3135313" y="3806825"/>
          <p14:tracePt t="7925" x="3135313" y="3832225"/>
          <p14:tracePt t="7933" x="3135313" y="3857625"/>
          <p14:tracePt t="7941" x="3135313" y="3892550"/>
          <p14:tracePt t="7949" x="3135313" y="3925888"/>
          <p14:tracePt t="7957" x="3168650" y="3986213"/>
          <p14:tracePt t="7965" x="3178175" y="4037013"/>
          <p14:tracePt t="7973" x="3186113" y="4079875"/>
          <p14:tracePt t="7981" x="3211513" y="4138613"/>
          <p14:tracePt t="7989" x="3228975" y="4189413"/>
          <p14:tracePt t="7997" x="3262313" y="4265613"/>
          <p14:tracePt t="8005" x="3270250" y="4308475"/>
          <p14:tracePt t="8013" x="3287713" y="4368800"/>
          <p14:tracePt t="8021" x="3313113" y="4435475"/>
          <p14:tracePt t="8029" x="3338513" y="4470400"/>
          <p14:tracePt t="8038" x="3355975" y="4503738"/>
          <p14:tracePt t="8049" x="3381375" y="4529138"/>
          <p14:tracePt t="8053" x="3424238" y="4579938"/>
          <p14:tracePt t="8061" x="3475038" y="4630738"/>
          <p14:tracePt t="8069" x="3533775" y="4673600"/>
          <p14:tracePt t="8077" x="3611563" y="4699000"/>
          <p14:tracePt t="8085" x="3670300" y="4724400"/>
          <p14:tracePt t="8094" x="3746500" y="4767263"/>
          <p14:tracePt t="8101" x="3822700" y="4802188"/>
          <p14:tracePt t="8110" x="3873500" y="4827588"/>
          <p14:tracePt t="8117" x="3933825" y="4843463"/>
          <p14:tracePt t="8125" x="4027488" y="4886325"/>
          <p14:tracePt t="8133" x="4070350" y="4911725"/>
          <p14:tracePt t="8141" x="4137025" y="4937125"/>
          <p14:tracePt t="8149" x="4214813" y="4962525"/>
          <p14:tracePt t="8157" x="4298950" y="4997450"/>
          <p14:tracePt t="8165" x="4375150" y="5005388"/>
          <p14:tracePt t="8173" x="4476750" y="5030788"/>
          <p14:tracePt t="8182" x="4545013" y="5048250"/>
          <p14:tracePt t="8189" x="4646613" y="5056188"/>
          <p14:tracePt t="8198" x="4749800" y="5073650"/>
          <p14:tracePt t="8205" x="4851400" y="5073650"/>
          <p14:tracePt t="8214" x="4962525" y="5081588"/>
          <p14:tracePt t="8221" x="5046663" y="5091113"/>
          <p14:tracePt t="8230" x="5132388" y="5091113"/>
          <p14:tracePt t="8238" x="5216525" y="5091113"/>
          <p14:tracePt t="8245" x="5292725" y="5091113"/>
          <p14:tracePt t="8253" x="5378450" y="5091113"/>
          <p14:tracePt t="8261" x="5446713" y="5091113"/>
          <p14:tracePt t="8270" x="5505450" y="5081588"/>
          <p14:tracePt t="8277" x="5581650" y="5073650"/>
          <p14:tracePt t="8285" x="5641975" y="5048250"/>
          <p14:tracePt t="8293" x="5708650" y="5030788"/>
          <p14:tracePt t="8301" x="5768975" y="5005388"/>
          <p14:tracePt t="8309" x="5819775" y="4979988"/>
          <p14:tracePt t="8317" x="5888038" y="4946650"/>
          <p14:tracePt t="8325" x="5930900" y="4929188"/>
          <p14:tracePt t="8333" x="5972175" y="4911725"/>
          <p14:tracePt t="8341" x="6040438" y="4868863"/>
          <p14:tracePt t="8350" x="6091238" y="4835525"/>
          <p14:tracePt t="8357" x="6151563" y="4810125"/>
          <p14:tracePt t="8365" x="6202363" y="4767263"/>
          <p14:tracePt t="8374" x="6253163" y="4716463"/>
          <p14:tracePt t="8381" x="6303963" y="4673600"/>
          <p14:tracePt t="8389" x="6354763" y="4622800"/>
          <p14:tracePt t="8398" x="6405563" y="4572000"/>
          <p14:tracePt t="8405" x="6465888" y="4513263"/>
          <p14:tracePt t="8413" x="6516688" y="4452938"/>
          <p14:tracePt t="8421" x="6584950" y="4368800"/>
          <p14:tracePt t="8429" x="6635750" y="4308475"/>
          <p14:tracePt t="8437" x="6694488" y="4232275"/>
          <p14:tracePt t="8445" x="6762750" y="4138613"/>
          <p14:tracePt t="8453" x="6805613" y="4070350"/>
          <p14:tracePt t="8461" x="6864350" y="3986213"/>
          <p14:tracePt t="8470" x="6907213" y="3917950"/>
          <p14:tracePt t="8477" x="6924675" y="3857625"/>
          <p14:tracePt t="8485" x="6958013" y="3781425"/>
          <p14:tracePt t="8494" x="6975475" y="3730625"/>
          <p14:tracePt t="8502" x="6975475" y="3671888"/>
          <p14:tracePt t="8509" x="6975475" y="3646488"/>
          <p14:tracePt t="8517" x="6975475" y="3586163"/>
          <p14:tracePt t="8525" x="6975475" y="3560763"/>
          <p14:tracePt t="8534" x="6967538" y="3509963"/>
          <p14:tracePt t="8542" x="6950075" y="3449638"/>
          <p14:tracePt t="8550" x="6932613" y="3382963"/>
          <p14:tracePt t="8558" x="6915150" y="3340100"/>
          <p14:tracePt t="8565" x="6889750" y="3271838"/>
          <p14:tracePt t="8573" x="6864350" y="3203575"/>
          <p14:tracePt t="8581" x="6848475" y="3178175"/>
          <p14:tracePt t="8589" x="6838950" y="3119438"/>
          <p14:tracePt t="8597" x="6823075" y="3041650"/>
          <p14:tracePt t="8605" x="6805613" y="3008313"/>
          <p14:tracePt t="8613" x="6770688" y="2957513"/>
          <p14:tracePt t="8621" x="6754813" y="2922588"/>
          <p14:tracePt t="8630" x="6711950" y="2871788"/>
          <p14:tracePt t="8637" x="6669088" y="2820988"/>
          <p14:tracePt t="8645" x="6643688" y="2778125"/>
          <p14:tracePt t="8654" x="6600825" y="2727325"/>
          <p14:tracePt t="8661" x="6584950" y="2711450"/>
          <p14:tracePt t="8669" x="6542088" y="2643188"/>
          <p14:tracePt t="8677" x="6499225" y="2617788"/>
          <p14:tracePt t="8685" x="6473825" y="2592388"/>
          <p14:tracePt t="8693" x="6456363" y="2566988"/>
          <p14:tracePt t="8701" x="6440488" y="2541588"/>
          <p14:tracePt t="8709" x="6423025" y="2524125"/>
          <p14:tracePt t="8718" x="6380163" y="2481263"/>
          <p14:tracePt t="8725" x="6364288" y="2463800"/>
          <p14:tracePt t="8733" x="6321425" y="2430463"/>
          <p14:tracePt t="8741" x="6296025" y="2405063"/>
          <p14:tracePt t="8749" x="6286500" y="2387600"/>
          <p14:tracePt t="8757" x="6253163" y="2362200"/>
          <p14:tracePt t="8765" x="6235700" y="2354263"/>
          <p14:tracePt t="8773" x="6202363" y="2336800"/>
          <p14:tracePt t="8781" x="6151563" y="2293938"/>
          <p14:tracePt t="8790" x="6100763" y="2268538"/>
          <p14:tracePt t="8797" x="6049963" y="2252663"/>
          <p14:tracePt t="8805" x="6032500" y="2243138"/>
          <p14:tracePt t="8813" x="5964238" y="2209800"/>
          <p14:tracePt t="8821" x="5913438" y="2192338"/>
          <p14:tracePt t="8829" x="5880100" y="2166938"/>
          <p14:tracePt t="8837" x="5845175" y="2159000"/>
          <p14:tracePt t="8846" x="5819775" y="2149475"/>
          <p14:tracePt t="8853" x="5802313" y="2133600"/>
          <p14:tracePt t="8861" x="5776913" y="2124075"/>
          <p14:tracePt t="8869" x="5761038" y="2108200"/>
          <p14:tracePt t="8877" x="5751513" y="2108200"/>
          <p14:tracePt t="8885" x="5735638" y="2098675"/>
          <p14:tracePt t="8894" x="5718175" y="2098675"/>
          <p14:tracePt t="8902" x="5700713" y="2090738"/>
          <p14:tracePt t="8909" x="5675313" y="2082800"/>
          <p14:tracePt t="8917" x="5632450" y="2055813"/>
          <p14:tracePt t="8926" x="5607050" y="2055813"/>
          <p14:tracePt t="8933" x="5565775" y="2039938"/>
          <p14:tracePt t="8941" x="5513388" y="2030413"/>
          <p14:tracePt t="8949" x="5472113" y="2005013"/>
          <p14:tracePt t="8957" x="5446713" y="1997075"/>
          <p14:tracePt t="8965" x="5437188" y="1997075"/>
          <p14:tracePt t="8981" x="5411788" y="1997075"/>
          <p14:tracePt t="8989" x="5394325" y="1971675"/>
          <p14:tracePt t="9005" x="5386388" y="1971675"/>
          <p14:tracePt t="9013" x="5368925" y="1971675"/>
          <p14:tracePt t="9021" x="5353050" y="1971675"/>
          <p14:tracePt t="9029" x="5335588" y="1963738"/>
          <p14:tracePt t="9037" x="5276850" y="1946275"/>
          <p14:tracePt t="9054" x="5208588" y="1911350"/>
          <p14:tracePt t="9062" x="5191125" y="1903413"/>
          <p14:tracePt t="9069" x="5157788" y="1885950"/>
          <p14:tracePt t="9077" x="5140325" y="1878013"/>
          <p14:tracePt t="9085" x="5114925" y="1860550"/>
          <p14:tracePt t="9093" x="5072063" y="1844675"/>
          <p14:tracePt t="9102" x="5054600" y="1835150"/>
          <p14:tracePt t="9110" x="5029200" y="1827213"/>
          <p14:tracePt t="9118" x="4995863" y="1819275"/>
          <p14:tracePt t="9125" x="4953000" y="1819275"/>
          <p14:tracePt t="9133" x="4927600" y="1809750"/>
          <p14:tracePt t="9142" x="4910138" y="1801813"/>
          <p14:tracePt t="9150" x="4868863" y="1793875"/>
          <p14:tracePt t="9157" x="4791075" y="1793875"/>
          <p14:tracePt t="9165" x="4749800" y="1784350"/>
          <p14:tracePt t="9173" x="4689475" y="1766888"/>
          <p14:tracePt t="9182" x="4638675" y="1758950"/>
          <p14:tracePt t="9189" x="4595813" y="1758950"/>
          <p14:tracePt t="9197" x="4554538" y="1751013"/>
          <p14:tracePt t="9205" x="4503738" y="1741488"/>
          <p14:tracePt t="9213" x="4494213" y="1741488"/>
          <p14:tracePt t="9222" x="4451350" y="1741488"/>
          <p14:tracePt t="9229" x="4425950" y="1741488"/>
          <p14:tracePt t="9237" x="4410075" y="1741488"/>
          <p14:tracePt t="9245" x="4392613" y="1741488"/>
          <p14:tracePt t="9254" x="4359275" y="1741488"/>
          <p14:tracePt t="9261" x="4332288" y="1741488"/>
          <p14:tracePt t="9269" x="4316413" y="1741488"/>
          <p14:tracePt t="9277" x="4306888" y="1751013"/>
          <p14:tracePt t="9286" x="4281488" y="1758950"/>
          <p14:tracePt t="9293" x="4265613" y="1766888"/>
          <p14:tracePt t="9301" x="4240213" y="1784350"/>
          <p14:tracePt t="9309" x="4222750" y="1801813"/>
          <p14:tracePt t="9317" x="4187825" y="1819275"/>
          <p14:tracePt t="9325" x="4187825" y="1827213"/>
          <p14:tracePt t="9333" x="4171950" y="1844675"/>
          <p14:tracePt t="9342" x="4162425" y="1870075"/>
          <p14:tracePt t="9349" x="4146550" y="1885950"/>
          <p14:tracePt t="9357" x="4129088" y="1911350"/>
          <p14:tracePt t="9365" x="4111625" y="1928813"/>
          <p14:tracePt t="9373" x="4103688" y="1946275"/>
          <p14:tracePt t="9381" x="4078288" y="1971675"/>
          <p14:tracePt t="9389" x="4070350" y="1989138"/>
          <p14:tracePt t="9397" x="4070350" y="2005013"/>
          <p14:tracePt t="9406" x="4060825" y="2030413"/>
          <p14:tracePt t="9413" x="4035425" y="2065338"/>
          <p14:tracePt t="9430" x="4035425" y="2090738"/>
          <p14:tracePt t="9437" x="4035425" y="2108200"/>
          <p14:tracePt t="9445" x="4027488" y="2124075"/>
          <p14:tracePt t="9453" x="4027488" y="2133600"/>
          <p14:tracePt t="9461" x="4027488" y="2149475"/>
          <p14:tracePt t="9469" x="4027488" y="2166938"/>
          <p14:tracePt t="9477" x="4027488" y="2192338"/>
          <p14:tracePt t="9485" x="4027488" y="2209800"/>
          <p14:tracePt t="9493" x="4027488" y="2235200"/>
          <p14:tracePt t="9501" x="4027488" y="2260600"/>
          <p14:tracePt t="9509" x="4027488" y="2286000"/>
          <p14:tracePt t="9517" x="4035425" y="2293938"/>
          <p14:tracePt t="9525" x="4044950" y="2319338"/>
          <p14:tracePt t="9533" x="4044950" y="2336800"/>
          <p14:tracePt t="9541" x="4052888" y="2354263"/>
          <p14:tracePt t="9549" x="4060825" y="2371725"/>
          <p14:tracePt t="9557" x="4078288" y="2387600"/>
          <p14:tracePt t="9565" x="4078288" y="2397125"/>
          <p14:tracePt t="9573" x="4078288" y="2405063"/>
          <p14:tracePt t="9581" x="4095750" y="2430463"/>
          <p14:tracePt t="9589" x="4111625" y="2447925"/>
          <p14:tracePt t="9597" x="4121150" y="2447925"/>
          <p14:tracePt t="9613" x="4129088" y="2455863"/>
          <p14:tracePt t="9621" x="4137025" y="2463800"/>
          <p14:tracePt t="9637" x="4171950" y="2473325"/>
          <p14:tracePt t="9646" x="4179888" y="2473325"/>
          <p14:tracePt t="9654" x="4187825" y="2481263"/>
          <p14:tracePt t="9661" x="4222750" y="2489200"/>
          <p14:tracePt t="9669" x="4256088" y="2489200"/>
          <p14:tracePt t="9677" x="4291013" y="2489200"/>
          <p14:tracePt t="9685" x="4316413" y="2489200"/>
          <p14:tracePt t="9693" x="4349750" y="2498725"/>
          <p14:tracePt t="9701" x="4384675" y="2498725"/>
          <p14:tracePt t="9709" x="4425950" y="2498725"/>
          <p14:tracePt t="9717" x="4486275" y="2498725"/>
          <p14:tracePt t="9725" x="4529138" y="2498725"/>
          <p14:tracePt t="9733" x="4562475" y="2498725"/>
          <p14:tracePt t="9741" x="4579938" y="2498725"/>
          <p14:tracePt t="9749" x="4605338" y="2498725"/>
          <p14:tracePt t="9758" x="4630738" y="2498725"/>
          <p14:tracePt t="9765" x="4656138" y="2498725"/>
          <p14:tracePt t="9773" x="4673600" y="2498725"/>
          <p14:tracePt t="9781" x="4681538" y="2498725"/>
          <p14:tracePt t="9789" x="4699000" y="2498725"/>
          <p14:tracePt t="9805" x="4706938" y="2498725"/>
          <p14:tracePt t="9813" x="4714875" y="2498725"/>
          <p14:tracePt t="9830" x="4732338" y="2489200"/>
          <p14:tracePt t="9838" x="4740275" y="2489200"/>
          <p14:tracePt t="9845" x="4749800" y="2481263"/>
          <p14:tracePt t="9854" x="4775200" y="2473325"/>
          <p14:tracePt t="9861" x="4791075" y="2463800"/>
          <p14:tracePt t="9869" x="4808538" y="2463800"/>
          <p14:tracePt t="9878" x="4843463" y="2447925"/>
          <p14:tracePt t="9885" x="4859338" y="2430463"/>
          <p14:tracePt t="9893" x="4876800" y="2430463"/>
          <p14:tracePt t="9901" x="4894263" y="2422525"/>
          <p14:tracePt t="9909" x="4894263" y="2413000"/>
          <p14:tracePt t="9917" x="4910138" y="2405063"/>
          <p14:tracePt t="9925" x="4927600" y="2387600"/>
          <p14:tracePt t="9941" x="4927600" y="2379663"/>
          <p14:tracePt t="9949" x="4935538" y="2379663"/>
          <p14:tracePt t="9958" x="4953000" y="2354263"/>
          <p14:tracePt t="9974" x="4953000" y="2328863"/>
          <p14:tracePt t="9989" x="4953000" y="2303463"/>
          <p14:tracePt t="10005" x="4953000" y="2293938"/>
          <p14:tracePt t="10014" x="4953000" y="2268538"/>
          <p14:tracePt t="10021" x="4953000" y="2260600"/>
          <p14:tracePt t="10029" x="4953000" y="2243138"/>
          <p14:tracePt t="10037" x="4953000" y="2235200"/>
          <p14:tracePt t="10059" x="4953000" y="2200275"/>
          <p14:tracePt t="10061" x="4953000" y="2184400"/>
          <p14:tracePt t="10069" x="4953000" y="2166938"/>
          <p14:tracePt t="10085" x="4945063" y="2149475"/>
          <p14:tracePt t="10093" x="4945063" y="2141538"/>
          <p14:tracePt t="10102" x="4935538" y="2133600"/>
          <p14:tracePt t="10109" x="4927600" y="2116138"/>
          <p14:tracePt t="10118" x="4919663" y="2116138"/>
          <p14:tracePt t="10133" x="4919663" y="2108200"/>
          <p14:tracePt t="10141" x="4910138" y="2098675"/>
          <p14:tracePt t="10157" x="4910138" y="2090738"/>
          <p14:tracePt t="10165" x="4894263" y="2090738"/>
          <p14:tracePt t="10181" x="4868863" y="2090738"/>
          <p14:tracePt t="10189" x="4851400" y="2082800"/>
          <p14:tracePt t="10197" x="4843463" y="2082800"/>
          <p14:tracePt t="10205" x="4818063" y="2073275"/>
          <p14:tracePt t="10213" x="4808538" y="2065338"/>
          <p14:tracePt t="10221" x="4791075" y="2055813"/>
          <p14:tracePt t="10229" x="4775200" y="2055813"/>
          <p14:tracePt t="10237" x="4749800" y="2055813"/>
          <p14:tracePt t="10245" x="4714875" y="2047875"/>
          <p14:tracePt t="10253" x="4699000" y="2047875"/>
          <p14:tracePt t="10262" x="4689475" y="2047875"/>
          <p14:tracePt t="10269" x="4673600" y="2047875"/>
          <p14:tracePt t="10277" x="4664075" y="2047875"/>
          <p14:tracePt t="10285" x="4646613" y="2047875"/>
          <p14:tracePt t="10301" x="4638675" y="2047875"/>
          <p14:tracePt t="10310" x="4621213" y="2047875"/>
          <p14:tracePt t="10317" x="4613275" y="2047875"/>
          <p14:tracePt t="10325" x="4595813" y="2047875"/>
          <p14:tracePt t="10333" x="4587875" y="2047875"/>
          <p14:tracePt t="10349" x="4570413" y="2047875"/>
          <p14:tracePt t="10365" x="4554538" y="2047875"/>
          <p14:tracePt t="10373" x="4545013" y="2047875"/>
          <p14:tracePt t="10390" x="4537075" y="2055813"/>
          <p14:tracePt t="10421" x="4511675" y="2065338"/>
          <p14:tracePt t="10445" x="4503738" y="2065338"/>
          <p14:tracePt t="10454" x="4486275" y="2073275"/>
          <p14:tracePt t="10461" x="4486275" y="2082800"/>
          <p14:tracePt t="10470" x="4476750" y="2090738"/>
          <p14:tracePt t="10478" x="4468813" y="2090738"/>
          <p14:tracePt t="10485" x="4468813" y="2098675"/>
          <p14:tracePt t="10518" x="4460875" y="2108200"/>
          <p14:tracePt t="10581" x="4451350" y="2108200"/>
          <p14:tracePt t="10589" x="4443413" y="2108200"/>
          <p14:tracePt t="10605" x="4443413" y="2116138"/>
          <p14:tracePt t="10621" x="4435475" y="2124075"/>
          <p14:tracePt t="10629" x="4425950" y="2133600"/>
          <p14:tracePt t="10637" x="4425950" y="2141538"/>
          <p14:tracePt t="10646" x="4418013" y="2159000"/>
          <p14:tracePt t="10653" x="4410075" y="2174875"/>
          <p14:tracePt t="10662" x="4410075" y="2184400"/>
          <p14:tracePt t="10669" x="4400550" y="2200275"/>
          <p14:tracePt t="10678" x="4400550" y="2209800"/>
          <p14:tracePt t="10685" x="4400550" y="2217738"/>
          <p14:tracePt t="10693" x="4384675" y="2235200"/>
          <p14:tracePt t="10702" x="4384675" y="2243138"/>
          <p14:tracePt t="10710" x="4384675" y="2252663"/>
          <p14:tracePt t="10717" x="4384675" y="2268538"/>
          <p14:tracePt t="10725" x="4384675" y="2278063"/>
          <p14:tracePt t="10733" x="4384675" y="2286000"/>
          <p14:tracePt t="10749" x="4384675" y="2293938"/>
          <p14:tracePt t="10757" x="4384675" y="2303463"/>
          <p14:tracePt t="10766" x="4392613" y="2319338"/>
          <p14:tracePt t="10773" x="4400550" y="2328863"/>
          <p14:tracePt t="10790" x="4400550" y="2344738"/>
          <p14:tracePt t="10805" x="4410075" y="2362200"/>
          <p14:tracePt t="10821" x="4418013" y="2371725"/>
          <p14:tracePt t="10829" x="4435475" y="2387600"/>
          <p14:tracePt t="10869" x="4435475" y="2397125"/>
          <p14:tracePt t="11349" x="4451350" y="2397125"/>
          <p14:tracePt t="11365" x="4460875" y="2397125"/>
          <p14:tracePt t="11373" x="4468813" y="2397125"/>
          <p14:tracePt t="11381" x="4476750" y="2397125"/>
          <p14:tracePt t="11389" x="4486275" y="2397125"/>
          <p14:tracePt t="11397" x="4511675" y="2397125"/>
          <p14:tracePt t="11405" x="4545013" y="2405063"/>
          <p14:tracePt t="11413" x="4579938" y="2422525"/>
          <p14:tracePt t="11421" x="4587875" y="2422525"/>
          <p14:tracePt t="11429" x="4621213" y="2422525"/>
          <p14:tracePt t="11437" x="4664075" y="2422525"/>
          <p14:tracePt t="11445" x="4706938" y="2422525"/>
          <p14:tracePt t="11453" x="4732338" y="2422525"/>
          <p14:tracePt t="11462" x="4800600" y="2430463"/>
          <p14:tracePt t="11469" x="4843463" y="2438400"/>
          <p14:tracePt t="11477" x="4868863" y="2447925"/>
          <p14:tracePt t="11485" x="4902200" y="2447925"/>
          <p14:tracePt t="11493" x="4927600" y="2447925"/>
          <p14:tracePt t="11501" x="4945063" y="2447925"/>
          <p14:tracePt t="11509" x="4978400" y="2463800"/>
          <p14:tracePt t="11557" x="4987925" y="2463800"/>
          <p14:tracePt t="11565" x="4995863" y="2463800"/>
          <p14:tracePt t="11573" x="5003800" y="2463800"/>
          <p14:tracePt t="11589" x="5013325" y="2463800"/>
          <p14:tracePt t="11597" x="5038725" y="2463800"/>
          <p14:tracePt t="11605" x="5046663" y="2463800"/>
          <p14:tracePt t="11613" x="5064125" y="2463800"/>
          <p14:tracePt t="11621" x="5072063" y="2463800"/>
          <p14:tracePt t="11637" x="5080000" y="2463800"/>
          <p14:tracePt t="11653" x="5097463" y="2463800"/>
          <p14:tracePt t="11661" x="5106988" y="2463800"/>
          <p14:tracePt t="11742" x="5106988" y="2455863"/>
          <p14:tracePt t="11774" x="5114925" y="2447925"/>
          <p14:tracePt t="11829" x="5114925" y="2438400"/>
          <p14:tracePt t="11845" x="5114925" y="2430463"/>
          <p14:tracePt t="11853" x="5114925" y="2422525"/>
          <p14:tracePt t="11870" x="5114925" y="2413000"/>
          <p14:tracePt t="11877" x="5114925" y="2405063"/>
          <p14:tracePt t="11893" x="5106988" y="2387600"/>
          <p14:tracePt t="11901" x="5106988" y="2379663"/>
          <p14:tracePt t="11918" x="5097463" y="2371725"/>
          <p14:tracePt t="11926" x="5089525" y="2362200"/>
          <p14:tracePt t="11933" x="5089525" y="2354263"/>
          <p14:tracePt t="11941" x="5080000" y="2336800"/>
          <p14:tracePt t="11949" x="5072063" y="2328863"/>
          <p14:tracePt t="11957" x="5054600" y="2311400"/>
          <p14:tracePt t="11990" x="5046663" y="2303463"/>
          <p14:tracePt t="12006" x="5038725" y="2293938"/>
          <p14:tracePt t="12021" x="5029200" y="2286000"/>
          <p14:tracePt t="12045" x="5029200" y="2278063"/>
          <p14:tracePt t="12061" x="5021263" y="2278063"/>
          <p14:tracePt t="12077" x="5013325" y="2268538"/>
          <p14:tracePt t="12133" x="5003800" y="2260600"/>
          <p14:tracePt t="14854" x="4995863" y="2260600"/>
          <p14:tracePt t="14861" x="4995863" y="2252663"/>
          <p14:tracePt t="14869" x="4978400" y="2235200"/>
          <p14:tracePt t="14885" x="4970463" y="2235200"/>
          <p14:tracePt t="14893" x="4962525" y="2235200"/>
          <p14:tracePt t="14934" x="4953000" y="2217738"/>
          <p14:tracePt t="15661" x="4927600" y="2243138"/>
          <p14:tracePt t="15669" x="4884738" y="2293938"/>
          <p14:tracePt t="15677" x="4851400" y="2328863"/>
          <p14:tracePt t="15685" x="4818063" y="2354263"/>
          <p14:tracePt t="15693" x="4783138" y="2362200"/>
          <p14:tracePt t="15701" x="4765675" y="2371725"/>
          <p14:tracePt t="15709" x="4757738" y="2371725"/>
          <p14:tracePt t="18077" x="4749800" y="2379663"/>
          <p14:tracePt t="18085" x="4749800" y="2397125"/>
          <p14:tracePt t="18093" x="4765675" y="2422525"/>
          <p14:tracePt t="18101" x="4775200" y="2430463"/>
          <p14:tracePt t="18109" x="4800600" y="2430463"/>
          <p14:tracePt t="18117" x="4808538" y="2438400"/>
          <p14:tracePt t="18133" x="4826000" y="2447925"/>
          <p14:tracePt t="18149" x="4833938" y="2455863"/>
          <p14:tracePt t="18165" x="4843463" y="2455863"/>
          <p14:tracePt t="18173" x="4851400" y="2455863"/>
          <p14:tracePt t="18181" x="4868863" y="2463800"/>
          <p14:tracePt t="18189" x="4876800" y="2463800"/>
          <p14:tracePt t="18197" x="4902200" y="2473325"/>
          <p14:tracePt t="18205" x="4945063" y="2498725"/>
          <p14:tracePt t="18213" x="4987925" y="2524125"/>
          <p14:tracePt t="18221" x="5038725" y="2541588"/>
          <p14:tracePt t="18229" x="5064125" y="2549525"/>
          <p14:tracePt t="18237" x="5089525" y="2557463"/>
          <p14:tracePt t="18245" x="5122863" y="2566988"/>
          <p14:tracePt t="18253" x="5157788" y="2582863"/>
          <p14:tracePt t="18261" x="5183188" y="2592388"/>
          <p14:tracePt t="18277" x="5199063" y="2592388"/>
          <p14:tracePt t="18285" x="5208588" y="2592388"/>
          <p14:tracePt t="18301" x="5224463" y="2600325"/>
          <p14:tracePt t="18309" x="5241925" y="2617788"/>
          <p14:tracePt t="18317" x="5241925" y="2625725"/>
          <p14:tracePt t="18325" x="5267325" y="2633663"/>
          <p14:tracePt t="18333" x="5292725" y="2651125"/>
          <p14:tracePt t="18341" x="5310188" y="2660650"/>
          <p14:tracePt t="18349" x="5368925" y="2693988"/>
          <p14:tracePt t="18357" x="5403850" y="2719388"/>
          <p14:tracePt t="18365" x="5421313" y="2719388"/>
          <p14:tracePt t="18373" x="5487988" y="2744788"/>
          <p14:tracePt t="18381" x="5548313" y="2778125"/>
          <p14:tracePt t="18389" x="5599113" y="2795588"/>
          <p14:tracePt t="18397" x="5675313" y="2820988"/>
          <p14:tracePt t="18405" x="5700713" y="2830513"/>
          <p14:tracePt t="18413" x="5735638" y="2846388"/>
          <p14:tracePt t="18421" x="5794375" y="2855913"/>
          <p14:tracePt t="18429" x="5802313" y="2855913"/>
          <p14:tracePt t="18437" x="5845175" y="2871788"/>
          <p14:tracePt t="18445" x="5870575" y="2871788"/>
          <p14:tracePt t="18453" x="5913438" y="2889250"/>
          <p14:tracePt t="18461" x="5946775" y="2897188"/>
          <p14:tracePt t="18469" x="6007100" y="2914650"/>
          <p14:tracePt t="18477" x="6057900" y="2914650"/>
          <p14:tracePt t="18485" x="6100763" y="2940050"/>
          <p14:tracePt t="18493" x="6151563" y="2949575"/>
          <p14:tracePt t="18501" x="6176963" y="2957513"/>
          <p14:tracePt t="18509" x="6235700" y="2957513"/>
          <p14:tracePt t="18517" x="6286500" y="2965450"/>
          <p14:tracePt t="18525" x="6329363" y="2982913"/>
          <p14:tracePt t="18533" x="6380163" y="2990850"/>
          <p14:tracePt t="18541" x="6440488" y="3000375"/>
          <p14:tracePt t="18549" x="6473825" y="3000375"/>
          <p14:tracePt t="18557" x="6491288" y="3000375"/>
          <p14:tracePt t="18565" x="6524625" y="3008313"/>
          <p14:tracePt t="18573" x="6550025" y="3008313"/>
          <p14:tracePt t="18581" x="6567488" y="3008313"/>
          <p14:tracePt t="18589" x="6600825" y="3016250"/>
          <p14:tracePt t="18597" x="6618288" y="3025775"/>
          <p14:tracePt t="18605" x="6635750" y="3025775"/>
          <p14:tracePt t="18613" x="6661150" y="3025775"/>
          <p14:tracePt t="18621" x="6678613" y="3025775"/>
          <p14:tracePt t="18629" x="6704013" y="3025775"/>
          <p14:tracePt t="18637" x="6711950" y="3025775"/>
          <p14:tracePt t="18645" x="6737350" y="3025775"/>
          <p14:tracePt t="18653" x="6770688" y="3025775"/>
          <p14:tracePt t="18677" x="6780213" y="3016250"/>
          <p14:tracePt t="18693" x="6788150" y="3016250"/>
          <p14:tracePt t="18701" x="6797675" y="3000375"/>
          <p14:tracePt t="18717" x="6805613" y="2974975"/>
          <p14:tracePt t="18734" x="6805613" y="2965450"/>
          <p14:tracePt t="18742" x="6805613" y="2957513"/>
          <p14:tracePt t="18749" x="6805613" y="2940050"/>
          <p14:tracePt t="18757" x="6805613" y="2932113"/>
          <p14:tracePt t="18765" x="6805613" y="2922588"/>
          <p14:tracePt t="18781" x="6805613" y="2897188"/>
          <p14:tracePt t="18789" x="6805613" y="2889250"/>
          <p14:tracePt t="18797" x="6805613" y="2871788"/>
          <p14:tracePt t="18805" x="6797675" y="2863850"/>
          <p14:tracePt t="18813" x="6780213" y="2846388"/>
          <p14:tracePt t="18821" x="6754813" y="2830513"/>
          <p14:tracePt t="18829" x="6737350" y="2813050"/>
          <p14:tracePt t="18837" x="6711950" y="2805113"/>
          <p14:tracePt t="18845" x="6678613" y="2778125"/>
          <p14:tracePt t="18853" x="6661150" y="2770188"/>
          <p14:tracePt t="18861" x="6626225" y="2744788"/>
          <p14:tracePt t="18869" x="6610350" y="2736850"/>
          <p14:tracePt t="18877" x="6575425" y="2727325"/>
          <p14:tracePt t="18885" x="6542088" y="2727325"/>
          <p14:tracePt t="18893" x="6524625" y="2727325"/>
          <p14:tracePt t="18901" x="6483350" y="2719388"/>
          <p14:tracePt t="18909" x="6440488" y="2719388"/>
          <p14:tracePt t="18917" x="6372225" y="2719388"/>
          <p14:tracePt t="18925" x="6311900" y="2719388"/>
          <p14:tracePt t="18933" x="6270625" y="2719388"/>
          <p14:tracePt t="18941" x="6194425" y="2719388"/>
          <p14:tracePt t="18950" x="6151563" y="2719388"/>
          <p14:tracePt t="18957" x="6091238" y="2719388"/>
          <p14:tracePt t="18965" x="6024563" y="2719388"/>
          <p14:tracePt t="18973" x="5956300" y="2752725"/>
          <p14:tracePt t="18981" x="5895975" y="2762250"/>
          <p14:tracePt t="18989" x="5853113" y="2770188"/>
          <p14:tracePt t="18997" x="5776913" y="2805113"/>
          <p14:tracePt t="19005" x="5735638" y="2805113"/>
          <p14:tracePt t="19013" x="5700713" y="2820988"/>
          <p14:tracePt t="19021" x="5667375" y="2820988"/>
          <p14:tracePt t="19029" x="5632450" y="2820988"/>
          <p14:tracePt t="19037" x="5607050" y="2820988"/>
          <p14:tracePt t="19045" x="5573713" y="2820988"/>
          <p14:tracePt t="19053" x="5548313" y="2820988"/>
          <p14:tracePt t="19061" x="5522913" y="2820988"/>
          <p14:tracePt t="19069" x="5513388" y="2820988"/>
          <p14:tracePt t="19077" x="5480050" y="2820988"/>
          <p14:tracePt t="19085" x="5429250" y="2795588"/>
          <p14:tracePt t="19093" x="5411788" y="2787650"/>
          <p14:tracePt t="19101" x="5394325" y="2770188"/>
          <p14:tracePt t="19109" x="5360988" y="2752725"/>
          <p14:tracePt t="19117" x="5310188" y="2744788"/>
          <p14:tracePt t="19125" x="5284788" y="2744788"/>
          <p14:tracePt t="19133" x="5259388" y="2736850"/>
          <p14:tracePt t="19141" x="5224463" y="2719388"/>
          <p14:tracePt t="19149" x="5183188" y="2719388"/>
          <p14:tracePt t="19157" x="5132388" y="2711450"/>
          <p14:tracePt t="19165" x="5097463" y="2711450"/>
          <p14:tracePt t="19173" x="5054600" y="2701925"/>
          <p14:tracePt t="19181" x="5046663" y="2701925"/>
          <p14:tracePt t="19189" x="5003800" y="2693988"/>
          <p14:tracePt t="19197" x="4953000" y="2693988"/>
          <p14:tracePt t="19205" x="4910138" y="2676525"/>
          <p14:tracePt t="19213" x="4884738" y="2676525"/>
          <p14:tracePt t="19221" x="4851400" y="2668588"/>
          <p14:tracePt t="19229" x="4818063" y="2660650"/>
          <p14:tracePt t="19237" x="4791075" y="2651125"/>
          <p14:tracePt t="19245" x="4757738" y="2651125"/>
          <p14:tracePt t="19253" x="4714875" y="2651125"/>
          <p14:tracePt t="19261" x="4664075" y="2625725"/>
          <p14:tracePt t="19269" x="4621213" y="2625725"/>
          <p14:tracePt t="19277" x="4562475" y="2608263"/>
          <p14:tracePt t="19285" x="4486275" y="2600325"/>
          <p14:tracePt t="19293" x="4425950" y="2600325"/>
          <p14:tracePt t="19301" x="4375150" y="2600325"/>
          <p14:tracePt t="19309" x="4341813" y="2600325"/>
          <p14:tracePt t="19317" x="4298950" y="2600325"/>
          <p14:tracePt t="19325" x="4240213" y="2600325"/>
          <p14:tracePt t="19333" x="4205288" y="2600325"/>
          <p14:tracePt t="19341" x="4179888" y="2600325"/>
          <p14:tracePt t="19349" x="4146550" y="2600325"/>
          <p14:tracePt t="19357" x="4111625" y="2600325"/>
          <p14:tracePt t="19365" x="4078288" y="2600325"/>
          <p14:tracePt t="19373" x="4035425" y="2600325"/>
          <p14:tracePt t="19381" x="4010025" y="2600325"/>
          <p14:tracePt t="19389" x="3951288" y="2600325"/>
          <p14:tracePt t="19397" x="3925888" y="2600325"/>
          <p14:tracePt t="19405" x="3890963" y="2600325"/>
          <p14:tracePt t="19413" x="3865563" y="2600325"/>
          <p14:tracePt t="19421" x="3822700" y="2600325"/>
          <p14:tracePt t="19429" x="3797300" y="2600325"/>
          <p14:tracePt t="19437" x="3756025" y="2600325"/>
          <p14:tracePt t="19445" x="3703638" y="2600325"/>
          <p14:tracePt t="19453" x="3652838" y="2600325"/>
          <p14:tracePt t="19462" x="3594100" y="2600325"/>
          <p14:tracePt t="19469" x="3533775" y="2600325"/>
          <p14:tracePt t="19477" x="3475038" y="2600325"/>
          <p14:tracePt t="19485" x="3432175" y="2600325"/>
          <p14:tracePt t="19493" x="3398838" y="2600325"/>
          <p14:tracePt t="19501" x="3381375" y="2600325"/>
          <p14:tracePt t="19509" x="3355975" y="2600325"/>
          <p14:tracePt t="19517" x="3322638" y="2600325"/>
          <p14:tracePt t="19525" x="3313113" y="2600325"/>
          <p14:tracePt t="19533" x="3287713" y="2600325"/>
          <p14:tracePt t="19541" x="3262313" y="2600325"/>
          <p14:tracePt t="19549" x="3228975" y="2617788"/>
          <p14:tracePt t="19557" x="3211513" y="2625725"/>
          <p14:tracePt t="19565" x="3186113" y="2625725"/>
          <p14:tracePt t="19573" x="3152775" y="2633663"/>
          <p14:tracePt t="19581" x="3117850" y="2633663"/>
          <p14:tracePt t="19589" x="3092450" y="2643188"/>
          <p14:tracePt t="19597" x="3074988" y="2660650"/>
          <p14:tracePt t="19605" x="3059113" y="2660650"/>
          <p14:tracePt t="19613" x="3033713" y="2668588"/>
          <p14:tracePt t="19629" x="3016250" y="2676525"/>
          <p14:tracePt t="19637" x="2998788" y="2686050"/>
          <p14:tracePt t="19645" x="2990850" y="2693988"/>
          <p14:tracePt t="19653" x="2982913" y="2693988"/>
          <p14:tracePt t="19661" x="2973388" y="2693988"/>
          <p14:tracePt t="19669" x="2955925" y="2693988"/>
          <p14:tracePt t="19677" x="2930525" y="2701925"/>
          <p14:tracePt t="19685" x="2905125" y="2701925"/>
          <p14:tracePt t="19693" x="2889250" y="2711450"/>
          <p14:tracePt t="19701" x="2863850" y="2711450"/>
          <p14:tracePt t="19709" x="2846388" y="2727325"/>
          <p14:tracePt t="19717" x="2811463" y="2736850"/>
          <p14:tracePt t="19725" x="2803525" y="2736850"/>
          <p14:tracePt t="19733" x="2778125" y="2736850"/>
          <p14:tracePt t="19741" x="2752725" y="2744788"/>
          <p14:tracePt t="19749" x="2744788" y="2744788"/>
          <p14:tracePt t="19757" x="2719388" y="2744788"/>
          <p14:tracePt t="19765" x="2701925" y="2752725"/>
          <p14:tracePt t="19781" x="2693988" y="2752725"/>
          <p14:tracePt t="19789" x="2676525" y="2770188"/>
          <p14:tracePt t="19813" x="2676525" y="2778125"/>
          <p14:tracePt t="19822" x="2676525" y="2795588"/>
          <p14:tracePt t="19829" x="2676525" y="2813050"/>
          <p14:tracePt t="19837" x="2676525" y="2820988"/>
          <p14:tracePt t="19853" x="2676525" y="2838450"/>
          <p14:tracePt t="19861" x="2676525" y="2846388"/>
          <p14:tracePt t="19869" x="2676525" y="2863850"/>
          <p14:tracePt t="19885" x="2676525" y="2881313"/>
          <p14:tracePt t="19893" x="2676525" y="2889250"/>
          <p14:tracePt t="19901" x="2676525" y="2906713"/>
          <p14:tracePt t="19909" x="2676525" y="2914650"/>
          <p14:tracePt t="19917" x="2676525" y="2922588"/>
          <p14:tracePt t="19925" x="2676525" y="2940050"/>
          <p14:tracePt t="19941" x="2676525" y="2965450"/>
          <p14:tracePt t="19949" x="2676525" y="2974975"/>
          <p14:tracePt t="19957" x="2676525" y="2990850"/>
          <p14:tracePt t="19965" x="2684463" y="3016250"/>
          <p14:tracePt t="19973" x="2701925" y="3051175"/>
          <p14:tracePt t="19981" x="2719388" y="3067050"/>
          <p14:tracePt t="19989" x="2719388" y="3076575"/>
          <p14:tracePt t="19997" x="2727325" y="3094038"/>
          <p14:tracePt t="20013" x="2752725" y="3119438"/>
          <p14:tracePt t="20029" x="2752725" y="3127375"/>
          <p14:tracePt t="20050" x="2752725" y="3144838"/>
          <p14:tracePt t="20053" x="2760663" y="3152775"/>
          <p14:tracePt t="20061" x="2770188" y="3160713"/>
          <p14:tracePt t="20069" x="2786063" y="3186113"/>
          <p14:tracePt t="20077" x="2795588" y="3195638"/>
          <p14:tracePt t="20085" x="2795588" y="3203575"/>
          <p14:tracePt t="20101" x="2795588" y="3211513"/>
          <p14:tracePt t="20110" x="2795588" y="3221038"/>
          <p14:tracePt t="20125" x="2803525" y="3228975"/>
          <p14:tracePt t="20133" x="2820988" y="3238500"/>
          <p14:tracePt t="20141" x="2828925" y="3254375"/>
          <p14:tracePt t="20157" x="2846388" y="3271838"/>
          <p14:tracePt t="20165" x="2871788" y="3289300"/>
          <p14:tracePt t="20173" x="2879725" y="3289300"/>
          <p14:tracePt t="20181" x="2897188" y="3305175"/>
          <p14:tracePt t="20189" x="2905125" y="3305175"/>
          <p14:tracePt t="20197" x="2930525" y="3314700"/>
          <p14:tracePt t="20205" x="2940050" y="3314700"/>
          <p14:tracePt t="20213" x="2947988" y="3322638"/>
          <p14:tracePt t="20221" x="2965450" y="3330575"/>
          <p14:tracePt t="20229" x="2973388" y="3330575"/>
          <p14:tracePt t="20238" x="2982913" y="3330575"/>
          <p14:tracePt t="20245" x="2998788" y="3348038"/>
          <p14:tracePt t="20253" x="3024188" y="3348038"/>
          <p14:tracePt t="20261" x="3049588" y="3365500"/>
          <p14:tracePt t="20269" x="3067050" y="3365500"/>
          <p14:tracePt t="20277" x="3092450" y="3365500"/>
          <p14:tracePt t="20285" x="3127375" y="3373438"/>
          <p14:tracePt t="20293" x="3152775" y="3382963"/>
          <p14:tracePt t="20301" x="3178175" y="3382963"/>
          <p14:tracePt t="20309" x="3244850" y="3382963"/>
          <p14:tracePt t="20317" x="3262313" y="3398838"/>
          <p14:tracePt t="20325" x="3297238" y="3416300"/>
          <p14:tracePt t="20333" x="3338513" y="3416300"/>
          <p14:tracePt t="20341" x="3373438" y="3424238"/>
          <p14:tracePt t="20349" x="3432175" y="3424238"/>
          <p14:tracePt t="20357" x="3467100" y="3441700"/>
          <p14:tracePt t="20365" x="3508375" y="3441700"/>
          <p14:tracePt t="20373" x="3533775" y="3449638"/>
          <p14:tracePt t="20381" x="3551238" y="3449638"/>
          <p14:tracePt t="20389" x="3586163" y="3449638"/>
          <p14:tracePt t="20397" x="3611563" y="3459163"/>
          <p14:tracePt t="20405" x="3627438" y="3459163"/>
          <p14:tracePt t="20413" x="3662363" y="3459163"/>
          <p14:tracePt t="20421" x="3695700" y="3467100"/>
          <p14:tracePt t="20429" x="3729038" y="3492500"/>
          <p14:tracePt t="20437" x="3763963" y="3492500"/>
          <p14:tracePt t="20445" x="3832225" y="3502025"/>
          <p14:tracePt t="20453" x="3873500" y="3502025"/>
          <p14:tracePt t="20461" x="3916363" y="3502025"/>
          <p14:tracePt t="20469" x="3976688" y="3509963"/>
          <p14:tracePt t="20477" x="4027488" y="3535363"/>
          <p14:tracePt t="20485" x="4086225" y="3535363"/>
          <p14:tracePt t="20493" x="4111625" y="3543300"/>
          <p14:tracePt t="20501" x="4162425" y="3543300"/>
          <p14:tracePt t="20509" x="4187825" y="3543300"/>
          <p14:tracePt t="20517" x="4240213" y="3552825"/>
          <p14:tracePt t="20525" x="4248150" y="3552825"/>
          <p14:tracePt t="20533" x="4281488" y="3560763"/>
          <p14:tracePt t="20541" x="4316413" y="3560763"/>
          <p14:tracePt t="20549" x="4341813" y="3560763"/>
          <p14:tracePt t="20557" x="4359275" y="3560763"/>
          <p14:tracePt t="20565" x="4392613" y="3560763"/>
          <p14:tracePt t="20573" x="4425950" y="3560763"/>
          <p14:tracePt t="20581" x="4443413" y="3578225"/>
          <p14:tracePt t="20589" x="4476750" y="3578225"/>
          <p14:tracePt t="20597" x="4503738" y="3578225"/>
          <p14:tracePt t="20605" x="4511675" y="3578225"/>
          <p14:tracePt t="20613" x="4545013" y="3578225"/>
          <p14:tracePt t="20621" x="4562475" y="3578225"/>
          <p14:tracePt t="20629" x="4579938" y="3578225"/>
          <p14:tracePt t="20637" x="4595813" y="3578225"/>
          <p14:tracePt t="20645" x="4630738" y="3578225"/>
          <p14:tracePt t="20653" x="4646613" y="3578225"/>
          <p14:tracePt t="20661" x="4673600" y="3578225"/>
          <p14:tracePt t="20669" x="4714875" y="3578225"/>
          <p14:tracePt t="20677" x="4740275" y="3578225"/>
          <p14:tracePt t="20685" x="4749800" y="3578225"/>
          <p14:tracePt t="20693" x="4791075" y="3586163"/>
          <p14:tracePt t="20701" x="4843463" y="3586163"/>
          <p14:tracePt t="20709" x="4868863" y="3586163"/>
          <p14:tracePt t="20717" x="4910138" y="3586163"/>
          <p14:tracePt t="20725" x="4962525" y="3594100"/>
          <p14:tracePt t="20733" x="4987925" y="3594100"/>
          <p14:tracePt t="20741" x="5021263" y="3594100"/>
          <p14:tracePt t="20750" x="5080000" y="3594100"/>
          <p14:tracePt t="20757" x="5106988" y="3594100"/>
          <p14:tracePt t="20765" x="5148263" y="3594100"/>
          <p14:tracePt t="20773" x="5191125" y="3594100"/>
          <p14:tracePt t="20781" x="5216525" y="3594100"/>
          <p14:tracePt t="20789" x="5249863" y="3594100"/>
          <p14:tracePt t="20797" x="5292725" y="3594100"/>
          <p14:tracePt t="20805" x="5335588" y="3594100"/>
          <p14:tracePt t="20813" x="5368925" y="3594100"/>
          <p14:tracePt t="20821" x="5394325" y="3594100"/>
          <p14:tracePt t="20829" x="5421313" y="3594100"/>
          <p14:tracePt t="20837" x="5454650" y="3594100"/>
          <p14:tracePt t="20845" x="5487988" y="3594100"/>
          <p14:tracePt t="20853" x="5497513" y="3594100"/>
          <p14:tracePt t="20861" x="5530850" y="3594100"/>
          <p14:tracePt t="20869" x="5565775" y="3594100"/>
          <p14:tracePt t="20877" x="5591175" y="3594100"/>
          <p14:tracePt t="20885" x="5616575" y="3594100"/>
          <p14:tracePt t="20893" x="5649913" y="3594100"/>
          <p14:tracePt t="20901" x="5700713" y="3603625"/>
          <p14:tracePt t="20909" x="5735638" y="3603625"/>
          <p14:tracePt t="20917" x="5776913" y="3603625"/>
          <p14:tracePt t="20925" x="5811838" y="3603625"/>
          <p14:tracePt t="20933" x="5862638" y="3603625"/>
          <p14:tracePt t="20941" x="5905500" y="3603625"/>
          <p14:tracePt t="20949" x="5964238" y="3603625"/>
          <p14:tracePt t="20957" x="6007100" y="3603625"/>
          <p14:tracePt t="20965" x="6049963" y="3603625"/>
          <p14:tracePt t="20973" x="6134100" y="3603625"/>
          <p14:tracePt t="20981" x="6176963" y="3603625"/>
          <p14:tracePt t="20989" x="6235700" y="3603625"/>
          <p14:tracePt t="20997" x="6278563" y="3603625"/>
          <p14:tracePt t="21005" x="6329363" y="3603625"/>
          <p14:tracePt t="21013" x="6354763" y="3603625"/>
          <p14:tracePt t="21022" x="6389688" y="3603625"/>
          <p14:tracePt t="21029" x="6415088" y="3586163"/>
          <p14:tracePt t="21037" x="6440488" y="3578225"/>
          <p14:tracePt t="21045" x="6440488" y="3568700"/>
          <p14:tracePt t="21053" x="6448425" y="3568700"/>
          <p14:tracePt t="21061" x="6465888" y="3568700"/>
          <p14:tracePt t="21077" x="6491288" y="3552825"/>
          <p14:tracePt t="21093" x="6508750" y="3543300"/>
          <p14:tracePt t="21101" x="6534150" y="3535363"/>
          <p14:tracePt t="21109" x="6559550" y="3535363"/>
          <p14:tracePt t="21117" x="6584950" y="3535363"/>
          <p14:tracePt t="21125" x="6635750" y="3527425"/>
          <p14:tracePt t="21133" x="6653213" y="3509963"/>
          <p14:tracePt t="21141" x="6686550" y="3502025"/>
          <p14:tracePt t="21149" x="6704013" y="3502025"/>
          <p14:tracePt t="21157" x="6719888" y="3492500"/>
          <p14:tracePt t="21165" x="6729413" y="3484563"/>
          <p14:tracePt t="21173" x="6737350" y="3484563"/>
          <p14:tracePt t="21189" x="6754813" y="3475038"/>
          <p14:tracePt t="21197" x="6770688" y="3467100"/>
          <p14:tracePt t="21205" x="6797675" y="3459163"/>
          <p14:tracePt t="21213" x="6813550" y="3449638"/>
          <p14:tracePt t="21229" x="6823075" y="3441700"/>
          <p14:tracePt t="21237" x="6831013" y="3433763"/>
          <p14:tracePt t="21245" x="6831013" y="3424238"/>
          <p14:tracePt t="21261" x="6831013" y="3408363"/>
          <p14:tracePt t="21269" x="6831013" y="3398838"/>
          <p14:tracePt t="21277" x="6848475" y="3382963"/>
          <p14:tracePt t="21285" x="6848475" y="3373438"/>
          <p14:tracePt t="21301" x="6848475" y="3355975"/>
          <p14:tracePt t="21309" x="6848475" y="3340100"/>
          <p14:tracePt t="21317" x="6848475" y="3330575"/>
          <p14:tracePt t="21325" x="6848475" y="3314700"/>
          <p14:tracePt t="21333" x="6848475" y="3305175"/>
          <p14:tracePt t="21341" x="6848475" y="3289300"/>
          <p14:tracePt t="21349" x="6848475" y="3271838"/>
          <p14:tracePt t="21357" x="6838950" y="3263900"/>
          <p14:tracePt t="21365" x="6838950" y="3254375"/>
          <p14:tracePt t="21373" x="6838950" y="3238500"/>
          <p14:tracePt t="21381" x="6823075" y="3221038"/>
          <p14:tracePt t="21389" x="6813550" y="3211513"/>
          <p14:tracePt t="21397" x="6805613" y="3203575"/>
          <p14:tracePt t="21405" x="6805613" y="3195638"/>
          <p14:tracePt t="21413" x="6797675" y="3160713"/>
          <p14:tracePt t="21421" x="6788150" y="3160713"/>
          <p14:tracePt t="21437" x="6770688" y="3152775"/>
          <p14:tracePt t="21445" x="6770688" y="3144838"/>
          <p14:tracePt t="21453" x="6762750" y="3135313"/>
          <p14:tracePt t="21461" x="6745288" y="3127375"/>
          <p14:tracePt t="21469" x="6737350" y="3119438"/>
          <p14:tracePt t="21477" x="6719888" y="3109913"/>
          <p14:tracePt t="21485" x="6704013" y="3101975"/>
          <p14:tracePt t="21493" x="6669088" y="3094038"/>
          <p14:tracePt t="21501" x="6653213" y="3084513"/>
          <p14:tracePt t="21509" x="6635750" y="3084513"/>
          <p14:tracePt t="21517" x="6610350" y="3084513"/>
          <p14:tracePt t="21525" x="6592888" y="3076575"/>
          <p14:tracePt t="21533" x="6567488" y="3067050"/>
          <p14:tracePt t="21541" x="6559550" y="3059113"/>
          <p14:tracePt t="21549" x="6534150" y="3059113"/>
          <p14:tracePt t="21557" x="6516688" y="3051175"/>
          <p14:tracePt t="21565" x="6483350" y="3051175"/>
          <p14:tracePt t="21573" x="6456363" y="3041650"/>
          <p14:tracePt t="21581" x="6440488" y="3041650"/>
          <p14:tracePt t="21589" x="6430963" y="3041650"/>
          <p14:tracePt t="21597" x="6423025" y="3041650"/>
          <p14:tracePt t="21605" x="6397625" y="3025775"/>
          <p14:tracePt t="21613" x="6372225" y="3025775"/>
          <p14:tracePt t="21621" x="6346825" y="3016250"/>
          <p14:tracePt t="21637" x="6338888" y="3016250"/>
          <p14:tracePt t="21645" x="6311900" y="3008313"/>
          <p14:tracePt t="21661" x="6303963" y="3008313"/>
          <p14:tracePt t="21669" x="6286500" y="3000375"/>
          <p14:tracePt t="21685" x="6270625" y="2990850"/>
          <p14:tracePt t="21693" x="6261100" y="2990850"/>
          <p14:tracePt t="21709" x="6245225" y="2990850"/>
          <p14:tracePt t="21717" x="6227763" y="2982913"/>
          <p14:tracePt t="21725" x="6219825" y="2982913"/>
          <p14:tracePt t="21733" x="6202363" y="2982913"/>
          <p14:tracePt t="21741" x="6159500" y="2974975"/>
          <p14:tracePt t="21749" x="6126163" y="2974975"/>
          <p14:tracePt t="21757" x="6083300" y="2974975"/>
          <p14:tracePt t="21765" x="6040438" y="2965450"/>
          <p14:tracePt t="21773" x="5989638" y="2957513"/>
          <p14:tracePt t="21781" x="5981700" y="2949575"/>
          <p14:tracePt t="21789" x="5938838" y="2949575"/>
          <p14:tracePt t="21797" x="5905500" y="2940050"/>
          <p14:tracePt t="21805" x="5880100" y="2940050"/>
          <p14:tracePt t="21813" x="5845175" y="2932113"/>
          <p14:tracePt t="21821" x="5837238" y="2932113"/>
          <p14:tracePt t="21829" x="5802313" y="2922588"/>
          <p14:tracePt t="21837" x="5776913" y="2922588"/>
          <p14:tracePt t="21845" x="5735638" y="2906713"/>
          <p14:tracePt t="21853" x="5708650" y="2897188"/>
          <p14:tracePt t="21861" x="5683250" y="2897188"/>
          <p14:tracePt t="21869" x="5657850" y="2897188"/>
          <p14:tracePt t="21877" x="5624513" y="2889250"/>
          <p14:tracePt t="21885" x="5591175" y="2889250"/>
          <p14:tracePt t="21893" x="5556250" y="2881313"/>
          <p14:tracePt t="21901" x="5530850" y="2881313"/>
          <p14:tracePt t="21909" x="5497513" y="2863850"/>
          <p14:tracePt t="21917" x="5421313" y="2855913"/>
          <p14:tracePt t="21925" x="5353050" y="2855913"/>
          <p14:tracePt t="21933" x="5249863" y="2830513"/>
          <p14:tracePt t="21941" x="5208588" y="2805113"/>
          <p14:tracePt t="21949" x="5080000" y="2787650"/>
          <p14:tracePt t="21957" x="4970463" y="2778125"/>
          <p14:tracePt t="21965" x="4843463" y="2752725"/>
          <p14:tracePt t="21973" x="4724400" y="2744788"/>
          <p14:tracePt t="21981" x="4595813" y="2736850"/>
          <p14:tracePt t="21989" x="4486275" y="2719388"/>
          <p14:tracePt t="21997" x="4375150" y="2719388"/>
          <p14:tracePt t="22005" x="4291013" y="2719388"/>
          <p14:tracePt t="22013" x="4214813" y="2719388"/>
          <p14:tracePt t="22021" x="4146550" y="2719388"/>
          <p14:tracePt t="22029" x="4086225" y="2701925"/>
          <p14:tracePt t="22044" x="4052888" y="2701925"/>
          <p14:tracePt t="22045" x="4027488" y="2701925"/>
          <p14:tracePt t="22053" x="3984625" y="2701925"/>
          <p14:tracePt t="22061" x="3951288" y="2693988"/>
          <p14:tracePt t="22069" x="3908425" y="2693988"/>
          <p14:tracePt t="22077" x="3873500" y="2693988"/>
          <p14:tracePt t="22085" x="3840163" y="2693988"/>
          <p14:tracePt t="22093" x="3806825" y="2693988"/>
          <p14:tracePt t="22101" x="3781425" y="2693988"/>
          <p14:tracePt t="22109" x="3746500" y="2693988"/>
          <p14:tracePt t="22117" x="3721100" y="2693988"/>
          <p14:tracePt t="22125" x="3687763" y="2693988"/>
          <p14:tracePt t="22133" x="3662363" y="2693988"/>
          <p14:tracePt t="22141" x="3619500" y="2693988"/>
          <p14:tracePt t="22149" x="3602038" y="2693988"/>
          <p14:tracePt t="22157" x="3559175" y="2693988"/>
          <p14:tracePt t="22165" x="3508375" y="2701925"/>
          <p14:tracePt t="22173" x="3475038" y="2701925"/>
          <p14:tracePt t="22181" x="3449638" y="2711450"/>
          <p14:tracePt t="22189" x="3406775" y="2719388"/>
          <p14:tracePt t="22205" x="3381375" y="2727325"/>
          <p14:tracePt t="22213" x="3373438" y="2736850"/>
          <p14:tracePt t="22221" x="3355975" y="2736850"/>
          <p14:tracePt t="22229" x="3322638" y="2744788"/>
          <p14:tracePt t="22237" x="3313113" y="2744788"/>
          <p14:tracePt t="22245" x="3262313" y="2752725"/>
          <p14:tracePt t="22253" x="3236913" y="2752725"/>
          <p14:tracePt t="22261" x="3219450" y="2770188"/>
          <p14:tracePt t="22269" x="3178175" y="2770188"/>
          <p14:tracePt t="22277" x="3143250" y="2770188"/>
          <p14:tracePt t="22285" x="3100388" y="2778125"/>
          <p14:tracePt t="22293" x="3067050" y="2787650"/>
          <p14:tracePt t="22302" x="3033713" y="2787650"/>
          <p14:tracePt t="22309" x="3016250" y="2787650"/>
          <p14:tracePt t="22317" x="2982913" y="2787650"/>
          <p14:tracePt t="22325" x="2940050" y="2787650"/>
          <p14:tracePt t="22333" x="2905125" y="2787650"/>
          <p14:tracePt t="22349" x="2879725" y="2787650"/>
          <p14:tracePt t="22357" x="2871788" y="2787650"/>
          <p14:tracePt t="22365" x="2863850" y="2787650"/>
          <p14:tracePt t="22373" x="2828925" y="2795588"/>
          <p14:tracePt t="22381" x="2811463" y="2813050"/>
          <p14:tracePt t="22389" x="2803525" y="2813050"/>
          <p14:tracePt t="22397" x="2786063" y="2813050"/>
          <p14:tracePt t="22405" x="2760663" y="2820988"/>
          <p14:tracePt t="22413" x="2760663" y="2830513"/>
          <p14:tracePt t="22429" x="2752725" y="2830513"/>
          <p14:tracePt t="22437" x="2735263" y="2830513"/>
          <p14:tracePt t="22445" x="2727325" y="2846388"/>
          <p14:tracePt t="22453" x="2719388" y="2855913"/>
          <p14:tracePt t="22461" x="2693988" y="2871788"/>
          <p14:tracePt t="22469" x="2684463" y="2881313"/>
          <p14:tracePt t="22477" x="2676525" y="2889250"/>
          <p14:tracePt t="22485" x="2659063" y="2906713"/>
          <p14:tracePt t="22501" x="2641600" y="2940050"/>
          <p14:tracePt t="22509" x="2633663" y="2957513"/>
          <p14:tracePt t="22517" x="2616200" y="2965450"/>
          <p14:tracePt t="22525" x="2608263" y="2990850"/>
          <p14:tracePt t="22533" x="2608263" y="3008313"/>
          <p14:tracePt t="22541" x="2608263" y="3016250"/>
          <p14:tracePt t="22549" x="2590800" y="3051175"/>
          <p14:tracePt t="22557" x="2590800" y="3067050"/>
          <p14:tracePt t="22565" x="2590800" y="3084513"/>
          <p14:tracePt t="22573" x="2582863" y="3084513"/>
          <p14:tracePt t="22581" x="2582863" y="3101975"/>
          <p14:tracePt t="22589" x="2582863" y="3109913"/>
          <p14:tracePt t="22597" x="2582863" y="3127375"/>
          <p14:tracePt t="22605" x="2582863" y="3135313"/>
          <p14:tracePt t="22613" x="2590800" y="3135313"/>
          <p14:tracePt t="22621" x="2590800" y="3160713"/>
          <p14:tracePt t="22629" x="2590800" y="3170238"/>
          <p14:tracePt t="22637" x="2608263" y="3178175"/>
          <p14:tracePt t="22645" x="2616200" y="3195638"/>
          <p14:tracePt t="22661" x="2616200" y="3211513"/>
          <p14:tracePt t="22709" x="2625725" y="3211513"/>
          <p14:tracePt t="22773" x="2633663" y="3221038"/>
          <p14:tracePt t="22781" x="2641600" y="3221038"/>
          <p14:tracePt t="22805" x="2641600" y="3228975"/>
          <p14:tracePt t="22893" x="2641600" y="3238500"/>
          <p14:tracePt t="22901" x="2651125" y="3246438"/>
          <p14:tracePt t="22909" x="2659063" y="3254375"/>
          <p14:tracePt t="22925" x="2659063" y="3271838"/>
          <p14:tracePt t="22933" x="2668588" y="3289300"/>
          <p14:tracePt t="22941" x="2676525" y="3289300"/>
          <p14:tracePt t="22949" x="2684463" y="3297238"/>
          <p14:tracePt t="22957" x="2693988" y="3305175"/>
          <p14:tracePt t="22973" x="2719388" y="3330575"/>
          <p14:tracePt t="22981" x="2735263" y="3348038"/>
          <p14:tracePt t="22989" x="2744788" y="3355975"/>
          <p14:tracePt t="22997" x="2778125" y="3355975"/>
          <p14:tracePt t="23005" x="2803525" y="3365500"/>
          <p14:tracePt t="23013" x="2838450" y="3373438"/>
          <p14:tracePt t="23021" x="2871788" y="3382963"/>
          <p14:tracePt t="23029" x="2897188" y="3382963"/>
          <p14:tracePt t="23049" x="2990850" y="3390900"/>
          <p14:tracePt t="23053" x="3016250" y="3390900"/>
          <p14:tracePt t="23061" x="3041650" y="3390900"/>
          <p14:tracePt t="23069" x="3049588" y="3390900"/>
          <p14:tracePt t="23205" x="3049588" y="3382963"/>
          <p14:tracePt t="23533" x="3049588" y="3373438"/>
          <p14:tracePt t="23541" x="3049588" y="3355975"/>
          <p14:tracePt t="23557" x="3041650" y="3348038"/>
          <p14:tracePt t="23565" x="3024188" y="3340100"/>
          <p14:tracePt t="23581" x="3016250" y="3340100"/>
          <p14:tracePt t="23589" x="3008313" y="3340100"/>
          <p14:tracePt t="23597" x="2998788" y="3330575"/>
          <p14:tracePt t="23613" x="2982913" y="3322638"/>
          <p14:tracePt t="23629" x="2973388" y="3322638"/>
          <p14:tracePt t="23645" x="2965450" y="3314700"/>
          <p14:tracePt t="23661" x="2947988" y="3305175"/>
          <p14:tracePt t="23677" x="2940050" y="3297238"/>
          <p14:tracePt t="23685" x="2930525" y="3297238"/>
          <p14:tracePt t="23693" x="2922588" y="3297238"/>
          <p14:tracePt t="23709" x="2922588" y="3289300"/>
          <p14:tracePt t="23717" x="2914650" y="3279775"/>
          <p14:tracePt t="24317" x="2922588" y="3289300"/>
          <p14:tracePt t="24325" x="2922588" y="3297238"/>
          <p14:tracePt t="24333" x="2940050" y="3297238"/>
          <p14:tracePt t="24341" x="2965450" y="3314700"/>
          <p14:tracePt t="24349" x="2973388" y="3322638"/>
          <p14:tracePt t="24357" x="2990850" y="3322638"/>
          <p14:tracePt t="24365" x="3016250" y="3330575"/>
          <p14:tracePt t="24373" x="3024188" y="3330575"/>
          <p14:tracePt t="24381" x="3041650" y="3330575"/>
          <p14:tracePt t="24389" x="3049588" y="3340100"/>
          <p14:tracePt t="24405" x="3074988" y="3340100"/>
          <p14:tracePt t="24413" x="3092450" y="3340100"/>
          <p14:tracePt t="24421" x="3109913" y="3340100"/>
          <p14:tracePt t="24429" x="3143250" y="3355975"/>
          <p14:tracePt t="24437" x="3168650" y="3355975"/>
          <p14:tracePt t="24445" x="3194050" y="3365500"/>
          <p14:tracePt t="24453" x="3228975" y="3365500"/>
          <p14:tracePt t="24461" x="3254375" y="3365500"/>
          <p14:tracePt t="24469" x="3305175" y="3365500"/>
          <p14:tracePt t="24477" x="3363913" y="3365500"/>
          <p14:tracePt t="24485" x="3389313" y="3365500"/>
          <p14:tracePt t="24493" x="3414713" y="3365500"/>
          <p14:tracePt t="24501" x="3457575" y="3365500"/>
          <p14:tracePt t="24509" x="3482975" y="3365500"/>
          <p14:tracePt t="24517" x="3500438" y="3365500"/>
          <p14:tracePt t="24525" x="3517900" y="3365500"/>
          <p14:tracePt t="24533" x="3525838" y="3365500"/>
          <p14:tracePt t="24541" x="3543300" y="3365500"/>
          <p14:tracePt t="24549" x="3559175" y="3365500"/>
          <p14:tracePt t="24557" x="3594100" y="3365500"/>
          <p14:tracePt t="24565" x="3611563" y="3373438"/>
          <p14:tracePt t="24573" x="3627438" y="3373438"/>
          <p14:tracePt t="24581" x="3652838" y="3373438"/>
          <p14:tracePt t="24589" x="3687763" y="3373438"/>
          <p14:tracePt t="24597" x="3695700" y="3373438"/>
          <p14:tracePt t="24605" x="3721100" y="3373438"/>
          <p14:tracePt t="24613" x="3756025" y="3373438"/>
          <p14:tracePt t="24621" x="3763963" y="3373438"/>
          <p14:tracePt t="24629" x="3789363" y="3373438"/>
          <p14:tracePt t="24637" x="3806825" y="3373438"/>
          <p14:tracePt t="24645" x="3822700" y="3373438"/>
          <p14:tracePt t="24653" x="3840163" y="3373438"/>
          <p14:tracePt t="24661" x="3857625" y="3373438"/>
          <p14:tracePt t="24669" x="3865563" y="3373438"/>
          <p14:tracePt t="24677" x="3873500" y="3373438"/>
          <p14:tracePt t="24685" x="3900488" y="3373438"/>
          <p14:tracePt t="24701" x="3925888" y="3373438"/>
          <p14:tracePt t="24709" x="3933825" y="3373438"/>
          <p14:tracePt t="24717" x="3941763" y="3373438"/>
          <p14:tracePt t="24725" x="3967163" y="3373438"/>
          <p14:tracePt t="24733" x="3976688" y="3373438"/>
          <p14:tracePt t="24741" x="4002088" y="3373438"/>
          <p14:tracePt t="24749" x="4035425" y="3373438"/>
          <p14:tracePt t="24765" x="4052888" y="3373438"/>
          <p14:tracePt t="24773" x="4070350" y="3373438"/>
          <p14:tracePt t="24781" x="4078288" y="3373438"/>
          <p14:tracePt t="24789" x="4086225" y="3373438"/>
          <p14:tracePt t="24797" x="4095750" y="3365500"/>
          <p14:tracePt t="24813" x="4095750" y="3355975"/>
          <p14:tracePt t="24829" x="4103688" y="3348038"/>
          <p14:tracePt t="24837" x="4103688" y="3340100"/>
          <p14:tracePt t="24845" x="4111625" y="3330575"/>
          <p14:tracePt t="24853" x="4111625" y="3322638"/>
          <p14:tracePt t="24861" x="4121150" y="3297238"/>
          <p14:tracePt t="24877" x="4129088" y="3279775"/>
          <p14:tracePt t="24885" x="4129088" y="3271838"/>
          <p14:tracePt t="24893" x="4129088" y="3254375"/>
          <p14:tracePt t="24910" x="4137025" y="3238500"/>
          <p14:tracePt t="24925" x="4137025" y="3221038"/>
          <p14:tracePt t="24941" x="4137025" y="3195638"/>
          <p14:tracePt t="24949" x="4137025" y="3186113"/>
          <p14:tracePt t="24957" x="4137025" y="3178175"/>
          <p14:tracePt t="24965" x="4129088" y="3160713"/>
          <p14:tracePt t="24981" x="4121150" y="3144838"/>
          <p14:tracePt t="24989" x="4111625" y="3135313"/>
          <p14:tracePt t="24997" x="4103688" y="3127375"/>
          <p14:tracePt t="25005" x="4095750" y="3119438"/>
          <p14:tracePt t="25013" x="4086225" y="3109913"/>
          <p14:tracePt t="25021" x="4078288" y="3101975"/>
          <p14:tracePt t="25029" x="4044950" y="3076575"/>
          <p14:tracePt t="25037" x="4035425" y="3076575"/>
          <p14:tracePt t="25045" x="4002088" y="3059113"/>
          <p14:tracePt t="25053" x="3992563" y="3041650"/>
          <p14:tracePt t="25061" x="3967163" y="3033713"/>
          <p14:tracePt t="25069" x="3951288" y="3016250"/>
          <p14:tracePt t="25077" x="3925888" y="3000375"/>
          <p14:tracePt t="25085" x="3908425" y="2990850"/>
          <p14:tracePt t="25093" x="3890963" y="2982913"/>
          <p14:tracePt t="25101" x="3873500" y="2965450"/>
          <p14:tracePt t="25109" x="3857625" y="2957513"/>
          <p14:tracePt t="25125" x="3822700" y="2932113"/>
          <p14:tracePt t="25133" x="3806825" y="2932113"/>
          <p14:tracePt t="25141" x="3781425" y="2922588"/>
          <p14:tracePt t="25149" x="3771900" y="2922588"/>
          <p14:tracePt t="25157" x="3763963" y="2914650"/>
          <p14:tracePt t="25165" x="3738563" y="2897188"/>
          <p14:tracePt t="25181" x="3713163" y="2889250"/>
          <p14:tracePt t="25189" x="3703638" y="2889250"/>
          <p14:tracePt t="25197" x="3695700" y="2889250"/>
          <p14:tracePt t="25205" x="3670300" y="2889250"/>
          <p14:tracePt t="25213" x="3662363" y="2881313"/>
          <p14:tracePt t="25229" x="3644900" y="2881313"/>
          <p14:tracePt t="25237" x="3627438" y="2881313"/>
          <p14:tracePt t="25245" x="3611563" y="2881313"/>
          <p14:tracePt t="25253" x="3594100" y="2871788"/>
          <p14:tracePt t="25262" x="3586163" y="2863850"/>
          <p14:tracePt t="25277" x="3576638" y="2863850"/>
          <p14:tracePt t="25285" x="3568700" y="2863850"/>
          <p14:tracePt t="25293" x="3559175" y="2863850"/>
          <p14:tracePt t="25301" x="3533775" y="2863850"/>
          <p14:tracePt t="25309" x="3525838" y="2863850"/>
          <p14:tracePt t="25317" x="3500438" y="2855913"/>
          <p14:tracePt t="25325" x="3482975" y="2855913"/>
          <p14:tracePt t="25333" x="3467100" y="2855913"/>
          <p14:tracePt t="25341" x="3449638" y="2855913"/>
          <p14:tracePt t="25349" x="3424238" y="2855913"/>
          <p14:tracePt t="25365" x="3398838" y="2855913"/>
          <p14:tracePt t="25373" x="3389313" y="2855913"/>
          <p14:tracePt t="25381" x="3355975" y="2855913"/>
          <p14:tracePt t="25389" x="3338513" y="2855913"/>
          <p14:tracePt t="25397" x="3322638" y="2855913"/>
          <p14:tracePt t="25405" x="3287713" y="2855913"/>
          <p14:tracePt t="25413" x="3270250" y="2855913"/>
          <p14:tracePt t="25421" x="3254375" y="2855913"/>
          <p14:tracePt t="25429" x="3219450" y="2855913"/>
          <p14:tracePt t="25437" x="3194050" y="2855913"/>
          <p14:tracePt t="25453" x="3178175" y="2855913"/>
          <p14:tracePt t="25469" x="3168650" y="2855913"/>
          <p14:tracePt t="25494" x="3160713" y="2855913"/>
          <p14:tracePt t="25501" x="3135313" y="2855913"/>
          <p14:tracePt t="25509" x="3109913" y="2863850"/>
          <p14:tracePt t="25517" x="3100388" y="2863850"/>
          <p14:tracePt t="25525" x="3074988" y="2871788"/>
          <p14:tracePt t="25533" x="3049588" y="2881313"/>
          <p14:tracePt t="25541" x="3016250" y="2881313"/>
          <p14:tracePt t="25549" x="2982913" y="2897188"/>
          <p14:tracePt t="25557" x="2973388" y="2906713"/>
          <p14:tracePt t="25565" x="2940050" y="2914650"/>
          <p14:tracePt t="25573" x="2914650" y="2914650"/>
          <p14:tracePt t="25581" x="2897188" y="2922588"/>
          <p14:tracePt t="25589" x="2879725" y="2932113"/>
          <p14:tracePt t="25597" x="2871788" y="2932113"/>
          <p14:tracePt t="25605" x="2854325" y="2940050"/>
          <p14:tracePt t="25614" x="2854325" y="2949575"/>
          <p14:tracePt t="25621" x="2846388" y="2949575"/>
          <p14:tracePt t="25629" x="2828925" y="2957513"/>
          <p14:tracePt t="25637" x="2811463" y="2982913"/>
          <p14:tracePt t="25653" x="2803525" y="2982913"/>
          <p14:tracePt t="25661" x="2803525" y="3000375"/>
          <p14:tracePt t="25669" x="2786063" y="3016250"/>
          <p14:tracePt t="25685" x="2786063" y="3033713"/>
          <p14:tracePt t="25693" x="2760663" y="3059113"/>
          <p14:tracePt t="25701" x="2752725" y="3067050"/>
          <p14:tracePt t="25709" x="2752725" y="3084513"/>
          <p14:tracePt t="25717" x="2744788" y="3094038"/>
          <p14:tracePt t="25725" x="2744788" y="3119438"/>
          <p14:tracePt t="25733" x="2744788" y="3127375"/>
          <p14:tracePt t="25741" x="2735263" y="3135313"/>
          <p14:tracePt t="25749" x="2727325" y="3152775"/>
          <p14:tracePt t="25757" x="2727325" y="3160713"/>
          <p14:tracePt t="25773" x="2727325" y="3186113"/>
          <p14:tracePt t="25789" x="2727325" y="3211513"/>
          <p14:tracePt t="25797" x="2727325" y="3221038"/>
          <p14:tracePt t="25813" x="2727325" y="3228975"/>
          <p14:tracePt t="25821" x="2727325" y="3246438"/>
          <p14:tracePt t="25829" x="2735263" y="3254375"/>
          <p14:tracePt t="25837" x="2752725" y="3271838"/>
          <p14:tracePt t="25845" x="2760663" y="3279775"/>
          <p14:tracePt t="25853" x="2770188" y="3289300"/>
          <p14:tracePt t="25861" x="2770188" y="3297238"/>
          <p14:tracePt t="25869" x="2786063" y="3314700"/>
          <p14:tracePt t="25877" x="2803525" y="3322638"/>
          <p14:tracePt t="25885" x="2803525" y="3330575"/>
          <p14:tracePt t="25893" x="2820988" y="3340100"/>
          <p14:tracePt t="25901" x="2854325" y="3355975"/>
          <p14:tracePt t="25909" x="2914650" y="3373438"/>
          <p14:tracePt t="25917" x="2973388" y="3382963"/>
          <p14:tracePt t="25925" x="3033713" y="3382963"/>
          <p14:tracePt t="25933" x="3092450" y="3398838"/>
          <p14:tracePt t="25941" x="3168650" y="3408363"/>
          <p14:tracePt t="25949" x="3219450" y="3408363"/>
          <p14:tracePt t="25957" x="3262313" y="3408363"/>
          <p14:tracePt t="25966" x="3313113" y="3408363"/>
          <p14:tracePt t="25973" x="3338513" y="3408363"/>
          <p14:tracePt t="25981" x="3363913" y="3408363"/>
          <p14:tracePt t="25989" x="3389313" y="3408363"/>
          <p14:tracePt t="26005" x="3414713" y="3408363"/>
          <p14:tracePt t="26013" x="3424238" y="3408363"/>
          <p14:tracePt t="26021" x="3441700" y="3408363"/>
          <p14:tracePt t="26029" x="3449638" y="3408363"/>
          <p14:tracePt t="26037" x="3475038" y="3408363"/>
          <p14:tracePt t="26051" x="3492500" y="3408363"/>
          <p14:tracePt t="26053" x="3508375" y="3408363"/>
          <p14:tracePt t="26061" x="3517900" y="3408363"/>
          <p14:tracePt t="26069" x="3525838" y="3408363"/>
          <p14:tracePt t="26077" x="3551238" y="3408363"/>
          <p14:tracePt t="26085" x="3568700" y="3408363"/>
          <p14:tracePt t="26093" x="3586163" y="3408363"/>
          <p14:tracePt t="26101" x="3602038" y="3408363"/>
          <p14:tracePt t="26110" x="3627438" y="3408363"/>
          <p14:tracePt t="26125" x="3662363" y="3408363"/>
          <p14:tracePt t="26133" x="3687763" y="3408363"/>
          <p14:tracePt t="26141" x="3703638" y="3408363"/>
          <p14:tracePt t="26149" x="3738563" y="3408363"/>
          <p14:tracePt t="26157" x="3746500" y="3408363"/>
          <p14:tracePt t="26165" x="3771900" y="3408363"/>
          <p14:tracePt t="26173" x="3789363" y="3408363"/>
          <p14:tracePt t="26181" x="3806825" y="3408363"/>
          <p14:tracePt t="26189" x="3822700" y="3408363"/>
          <p14:tracePt t="26197" x="3832225" y="3408363"/>
          <p14:tracePt t="26205" x="3848100" y="3408363"/>
          <p14:tracePt t="26213" x="3873500" y="3408363"/>
          <p14:tracePt t="26221" x="3883025" y="3408363"/>
          <p14:tracePt t="26229" x="3908425" y="3408363"/>
          <p14:tracePt t="26237" x="3925888" y="3408363"/>
          <p14:tracePt t="26245" x="3951288" y="3408363"/>
          <p14:tracePt t="26253" x="3984625" y="3408363"/>
          <p14:tracePt t="26261" x="4002088" y="3408363"/>
          <p14:tracePt t="26277" x="4027488" y="3408363"/>
          <p14:tracePt t="26310" x="4035425" y="3398838"/>
          <p14:tracePt t="26325" x="4044950" y="3390900"/>
          <p14:tracePt t="26333" x="4044950" y="3382963"/>
          <p14:tracePt t="26341" x="4060825" y="3365500"/>
          <p14:tracePt t="26365" x="4070350" y="3348038"/>
          <p14:tracePt t="26373" x="4078288" y="3340100"/>
          <p14:tracePt t="26389" x="4095750" y="3322638"/>
          <p14:tracePt t="26397" x="4095750" y="3305175"/>
          <p14:tracePt t="26405" x="4103688" y="3305175"/>
          <p14:tracePt t="26413" x="4111625" y="3279775"/>
          <p14:tracePt t="26429" x="4121150" y="3271838"/>
          <p14:tracePt t="26437" x="4129088" y="3254375"/>
          <p14:tracePt t="26445" x="4129088" y="3246438"/>
          <p14:tracePt t="26453" x="4129088" y="3238500"/>
          <p14:tracePt t="26477" x="4129088" y="3221038"/>
          <p14:tracePt t="26485" x="4129088" y="3211513"/>
          <p14:tracePt t="26493" x="4121150" y="3211513"/>
          <p14:tracePt t="26501" x="4111625" y="3203575"/>
          <p14:tracePt t="26509" x="4103688" y="3195638"/>
          <p14:tracePt t="26517" x="4086225" y="3178175"/>
          <p14:tracePt t="26525" x="4060825" y="3178175"/>
          <p14:tracePt t="26533" x="4052888" y="3170238"/>
          <p14:tracePt t="26541" x="4017963" y="3170238"/>
          <p14:tracePt t="26549" x="3992563" y="3170238"/>
          <p14:tracePt t="26557" x="3976688" y="3170238"/>
          <p14:tracePt t="26565" x="3959225" y="3160713"/>
          <p14:tracePt t="26573" x="3941763" y="3160713"/>
          <p14:tracePt t="26581" x="3925888" y="3160713"/>
          <p14:tracePt t="26597" x="3916363" y="3160713"/>
          <p14:tracePt t="26629" x="3908425" y="3160713"/>
          <p14:tracePt t="26685" x="3900488" y="3160713"/>
          <p14:tracePt t="26693" x="3900488" y="3170238"/>
          <p14:tracePt t="26701" x="3900488" y="3178175"/>
          <p14:tracePt t="26709" x="3900488" y="3186113"/>
          <p14:tracePt t="26717" x="3900488" y="3203575"/>
          <p14:tracePt t="26725" x="3900488" y="3211513"/>
          <p14:tracePt t="26741" x="3900488" y="3228975"/>
          <p14:tracePt t="26749" x="3900488" y="3246438"/>
          <p14:tracePt t="26765" x="3900488" y="3263900"/>
          <p14:tracePt t="26773" x="3908425" y="3279775"/>
          <p14:tracePt t="26789" x="3916363" y="3279775"/>
          <p14:tracePt t="26797" x="3933825" y="3279775"/>
          <p14:tracePt t="26805" x="3941763" y="3279775"/>
          <p14:tracePt t="26813" x="3959225" y="3279775"/>
          <p14:tracePt t="26821" x="3976688" y="3279775"/>
          <p14:tracePt t="26837" x="3984625" y="3279775"/>
          <p14:tracePt t="26845" x="4002088" y="3279775"/>
          <p14:tracePt t="26853" x="4010025" y="3279775"/>
          <p14:tracePt t="26869" x="4017963" y="3271838"/>
          <p14:tracePt t="26877" x="4027488" y="3263900"/>
          <p14:tracePt t="26885" x="4035425" y="3263900"/>
          <p14:tracePt t="26902" x="4044950" y="3254375"/>
          <p14:tracePt t="26909" x="4052888" y="3246438"/>
          <p14:tracePt t="26917" x="4052888" y="3238500"/>
          <p14:tracePt t="26933" x="4052888" y="3221038"/>
          <p14:tracePt t="26941" x="4052888" y="3203575"/>
          <p14:tracePt t="26957" x="4052888" y="3186113"/>
          <p14:tracePt t="26965" x="4052888" y="3178175"/>
          <p14:tracePt t="26973" x="4052888" y="3170238"/>
          <p14:tracePt t="26997" x="4035425" y="3160713"/>
          <p14:tracePt t="27013" x="4027488" y="3160713"/>
          <p14:tracePt t="27022" x="4017963" y="3160713"/>
          <p14:tracePt t="27029" x="4002088" y="3160713"/>
          <p14:tracePt t="27037" x="3992563" y="3160713"/>
          <p14:tracePt t="27055" x="3984625" y="3160713"/>
          <p14:tracePt t="27077" x="3976688" y="3160713"/>
          <p14:tracePt t="27102" x="3967163" y="3160713"/>
          <p14:tracePt t="27109" x="3959225" y="3170238"/>
          <p14:tracePt t="27117" x="3951288" y="3178175"/>
          <p14:tracePt t="27125" x="3951288" y="3186113"/>
          <p14:tracePt t="27133" x="3941763" y="3186113"/>
          <p14:tracePt t="27141" x="3941763" y="3203575"/>
          <p14:tracePt t="27149" x="3933825" y="3211513"/>
          <p14:tracePt t="27165" x="3933825" y="3238500"/>
          <p14:tracePt t="27173" x="3925888" y="3238500"/>
          <p14:tracePt t="27181" x="3925888" y="3246438"/>
          <p14:tracePt t="27189" x="3925888" y="3263900"/>
          <p14:tracePt t="27197" x="3925888" y="3271838"/>
          <p14:tracePt t="27205" x="3925888" y="3279775"/>
          <p14:tracePt t="27221" x="3925888" y="3297238"/>
          <p14:tracePt t="27237" x="3933825" y="3314700"/>
          <p14:tracePt t="27245" x="3941763" y="3322638"/>
          <p14:tracePt t="27253" x="3959225" y="3322638"/>
          <p14:tracePt t="27261" x="3984625" y="3322638"/>
          <p14:tracePt t="27285" x="3992563" y="3322638"/>
          <p14:tracePt t="27301" x="4002088" y="3322638"/>
          <p14:tracePt t="27317" x="4010025" y="3322638"/>
          <p14:tracePt t="27325" x="4017963" y="3322638"/>
          <p14:tracePt t="27333" x="4027488" y="3322638"/>
          <p14:tracePt t="27349" x="4027488" y="3314700"/>
          <p14:tracePt t="27357" x="4027488" y="3305175"/>
          <p14:tracePt t="27365" x="4027488" y="3297238"/>
          <p14:tracePt t="27374" x="4027488" y="3279775"/>
          <p14:tracePt t="27533" x="4027488" y="3305175"/>
          <p14:tracePt t="27541" x="4027488" y="3314700"/>
          <p14:tracePt t="27549" x="4027488" y="3340100"/>
          <p14:tracePt t="27557" x="4052888" y="3348038"/>
          <p14:tracePt t="27565" x="4060825" y="3348038"/>
          <p14:tracePt t="27573" x="4078288" y="3348038"/>
          <p14:tracePt t="27581" x="4086225" y="3348038"/>
          <p14:tracePt t="27589" x="4095750" y="3348038"/>
          <p14:tracePt t="27637" x="4103688" y="3348038"/>
          <p14:tracePt t="27645" x="4103688" y="3340100"/>
          <p14:tracePt t="27677" x="4103688" y="3322638"/>
          <p14:tracePt t="27685" x="4103688" y="3314700"/>
          <p14:tracePt t="27941" x="4103688" y="3305175"/>
          <p14:tracePt t="27949" x="4103688" y="3297238"/>
          <p14:tracePt t="27957" x="4103688" y="3289300"/>
          <p14:tracePt t="27965" x="4103688" y="3279775"/>
          <p14:tracePt t="27973" x="4103688" y="3271838"/>
          <p14:tracePt t="27981" x="4103688" y="3263900"/>
          <p14:tracePt t="27997" x="4103688" y="3254375"/>
          <p14:tracePt t="28005" x="4103688" y="3246438"/>
          <p14:tracePt t="28029" x="4103688" y="3228975"/>
          <p14:tracePt t="28061" x="4095750" y="3203575"/>
          <p14:tracePt t="28069" x="4086225" y="3186113"/>
          <p14:tracePt t="28077" x="4078288" y="3186113"/>
          <p14:tracePt t="28093" x="4070350" y="3178175"/>
          <p14:tracePt t="28101" x="4052888" y="3160713"/>
          <p14:tracePt t="28109" x="4044950" y="3152775"/>
          <p14:tracePt t="28125" x="4035425" y="3144838"/>
          <p14:tracePt t="28133" x="4027488" y="3119438"/>
          <p14:tracePt t="28141" x="4010025" y="3119438"/>
          <p14:tracePt t="28157" x="3992563" y="3109913"/>
          <p14:tracePt t="28173" x="3984625" y="3109913"/>
          <p14:tracePt t="28181" x="3976688" y="3101975"/>
          <p14:tracePt t="28189" x="3959225" y="3084513"/>
          <p14:tracePt t="28205" x="3941763" y="3076575"/>
          <p14:tracePt t="28213" x="3908425" y="3059113"/>
          <p14:tracePt t="28229" x="3883025" y="3051175"/>
          <p14:tracePt t="28245" x="3857625" y="3051175"/>
          <p14:tracePt t="28253" x="3832225" y="3041650"/>
          <p14:tracePt t="28261" x="3814763" y="3041650"/>
          <p14:tracePt t="28269" x="3797300" y="3041650"/>
          <p14:tracePt t="28277" x="3763963" y="3033713"/>
          <p14:tracePt t="28293" x="3738563" y="3033713"/>
          <p14:tracePt t="28301" x="3738563" y="3025775"/>
          <p14:tracePt t="28309" x="3721100" y="3016250"/>
          <p14:tracePt t="28317" x="3695700" y="3000375"/>
          <p14:tracePt t="28325" x="3687763" y="3000375"/>
          <p14:tracePt t="28333" x="3662363" y="3000375"/>
          <p14:tracePt t="28341" x="3644900" y="3000375"/>
          <p14:tracePt t="28349" x="3627438" y="3000375"/>
          <p14:tracePt t="28357" x="3611563" y="2990850"/>
          <p14:tracePt t="28365" x="3576638" y="2974975"/>
          <p14:tracePt t="28373" x="3568700" y="2974975"/>
          <p14:tracePt t="28381" x="3551238" y="2974975"/>
          <p14:tracePt t="28389" x="3533775" y="2965450"/>
          <p14:tracePt t="28397" x="3517900" y="2965450"/>
          <p14:tracePt t="28405" x="3500438" y="2957513"/>
          <p14:tracePt t="28413" x="3482975" y="2957513"/>
          <p14:tracePt t="28421" x="3475038" y="2949575"/>
          <p14:tracePt t="28430" x="3449638" y="2932113"/>
          <p14:tracePt t="28437" x="3441700" y="2932113"/>
          <p14:tracePt t="28445" x="3432175" y="2932113"/>
          <p14:tracePt t="28453" x="3406775" y="2922588"/>
          <p14:tracePt t="28461" x="3389313" y="2914650"/>
          <p14:tracePt t="28469" x="3355975" y="2914650"/>
          <p14:tracePt t="28477" x="3330575" y="2914650"/>
          <p14:tracePt t="28485" x="3297238" y="2914650"/>
          <p14:tracePt t="28493" x="3254375" y="2914650"/>
          <p14:tracePt t="28501" x="3228975" y="2914650"/>
          <p14:tracePt t="28509" x="3194050" y="2914650"/>
          <p14:tracePt t="28517" x="3168650" y="2914650"/>
          <p14:tracePt t="28525" x="3127375" y="2914650"/>
          <p14:tracePt t="28533" x="3109913" y="2914650"/>
          <p14:tracePt t="28541" x="3074988" y="2914650"/>
          <p14:tracePt t="28549" x="3059113" y="2914650"/>
          <p14:tracePt t="28557" x="3033713" y="2914650"/>
          <p14:tracePt t="28565" x="2998788" y="2914650"/>
          <p14:tracePt t="28573" x="2982913" y="2914650"/>
          <p14:tracePt t="28581" x="2973388" y="2914650"/>
          <p14:tracePt t="28589" x="2965450" y="2914650"/>
          <p14:tracePt t="28597" x="2955925" y="2914650"/>
          <p14:tracePt t="28605" x="2940050" y="2914650"/>
          <p14:tracePt t="28613" x="2930525" y="2914650"/>
          <p14:tracePt t="28621" x="2905125" y="2914650"/>
          <p14:tracePt t="28629" x="2897188" y="2914650"/>
          <p14:tracePt t="28637" x="2889250" y="2914650"/>
          <p14:tracePt t="28645" x="2871788" y="2914650"/>
          <p14:tracePt t="28653" x="2854325" y="2914650"/>
          <p14:tracePt t="28693" x="2828925" y="2922588"/>
          <p14:tracePt t="28701" x="2828925" y="2932113"/>
          <p14:tracePt t="28709" x="2820988" y="2932113"/>
          <p14:tracePt t="28717" x="2811463" y="2940050"/>
          <p14:tracePt t="28733" x="2795588" y="2965450"/>
          <p14:tracePt t="28741" x="2786063" y="2965450"/>
          <p14:tracePt t="28749" x="2778125" y="2965450"/>
          <p14:tracePt t="28757" x="2770188" y="2982913"/>
          <p14:tracePt t="28765" x="2770188" y="2990850"/>
          <p14:tracePt t="28781" x="2770188" y="3016250"/>
          <p14:tracePt t="28789" x="2760663" y="3025775"/>
          <p14:tracePt t="28797" x="2752725" y="3051175"/>
          <p14:tracePt t="28805" x="2752725" y="3059113"/>
          <p14:tracePt t="28813" x="2752725" y="3067050"/>
          <p14:tracePt t="28821" x="2735263" y="3084513"/>
          <p14:tracePt t="28837" x="2735263" y="3101975"/>
          <p14:tracePt t="28845" x="2735263" y="3127375"/>
          <p14:tracePt t="28861" x="2735263" y="3135313"/>
          <p14:tracePt t="28869" x="2735263" y="3160713"/>
          <p14:tracePt t="28893" x="2735263" y="3178175"/>
          <p14:tracePt t="28901" x="2735263" y="3186113"/>
          <p14:tracePt t="28909" x="2735263" y="3195638"/>
          <p14:tracePt t="28917" x="2735263" y="3203575"/>
          <p14:tracePt t="28925" x="2744788" y="3211513"/>
          <p14:tracePt t="28933" x="2744788" y="3221038"/>
          <p14:tracePt t="28941" x="2752725" y="3228975"/>
          <p14:tracePt t="28957" x="2760663" y="3238500"/>
          <p14:tracePt t="28965" x="2770188" y="3238500"/>
          <p14:tracePt t="28973" x="2778125" y="3246438"/>
          <p14:tracePt t="28981" x="2795588" y="3254375"/>
          <p14:tracePt t="28997" x="2803525" y="3263900"/>
          <p14:tracePt t="29013" x="2828925" y="3271838"/>
          <p14:tracePt t="29029" x="2863850" y="3279775"/>
          <p14:tracePt t="29037" x="2879725" y="3289300"/>
          <p14:tracePt t="29051" x="2905125" y="3297238"/>
          <p14:tracePt t="29053" x="2930525" y="3305175"/>
          <p14:tracePt t="29061" x="2940050" y="3305175"/>
          <p14:tracePt t="29069" x="2990850" y="3314700"/>
          <p14:tracePt t="29077" x="3016250" y="3314700"/>
          <p14:tracePt t="29085" x="3059113" y="3322638"/>
          <p14:tracePt t="29093" x="3074988" y="3322638"/>
          <p14:tracePt t="29101" x="3100388" y="3340100"/>
          <p14:tracePt t="29109" x="3109913" y="3340100"/>
          <p14:tracePt t="29117" x="3135313" y="3340100"/>
          <p14:tracePt t="29134" x="3143250" y="3340100"/>
          <p14:tracePt t="29141" x="3152775" y="3340100"/>
          <p14:tracePt t="29149" x="3168650" y="3340100"/>
          <p14:tracePt t="29157" x="3186113" y="3340100"/>
          <p14:tracePt t="29165" x="3211513" y="3348038"/>
          <p14:tracePt t="29173" x="3244850" y="3355975"/>
          <p14:tracePt t="29181" x="3279775" y="3355975"/>
          <p14:tracePt t="29189" x="3322638" y="3355975"/>
          <p14:tracePt t="29197" x="3348038" y="3373438"/>
          <p14:tracePt t="29205" x="3381375" y="3373438"/>
          <p14:tracePt t="29213" x="3406775" y="3373438"/>
          <p14:tracePt t="29221" x="3424238" y="3382963"/>
          <p14:tracePt t="29229" x="3457575" y="3382963"/>
          <p14:tracePt t="29237" x="3475038" y="3382963"/>
          <p14:tracePt t="29245" x="3482975" y="3382963"/>
          <p14:tracePt t="29253" x="3492500" y="3382963"/>
          <p14:tracePt t="29261" x="3500438" y="3382963"/>
          <p14:tracePt t="29269" x="3508375" y="3382963"/>
          <p14:tracePt t="29285" x="3517900" y="3382963"/>
          <p14:tracePt t="29301" x="3525838" y="3382963"/>
          <p14:tracePt t="29309" x="3551238" y="3382963"/>
          <p14:tracePt t="29317" x="3568700" y="3382963"/>
          <p14:tracePt t="29325" x="3594100" y="3382963"/>
          <p14:tracePt t="29333" x="3619500" y="3382963"/>
          <p14:tracePt t="29341" x="3627438" y="3382963"/>
          <p14:tracePt t="29349" x="3652838" y="3382963"/>
          <p14:tracePt t="29357" x="3662363" y="3382963"/>
          <p14:tracePt t="29365" x="3670300" y="3382963"/>
          <p14:tracePt t="29373" x="3695700" y="3382963"/>
          <p14:tracePt t="29389" x="3703638" y="3382963"/>
          <p14:tracePt t="29397" x="3721100" y="3382963"/>
          <p14:tracePt t="29405" x="3729038" y="3382963"/>
          <p14:tracePt t="29413" x="3756025" y="3382963"/>
          <p14:tracePt t="29421" x="3763963" y="3382963"/>
          <p14:tracePt t="29429" x="3771900" y="3382963"/>
          <p14:tracePt t="29437" x="3789363" y="3382963"/>
          <p14:tracePt t="29445" x="3806825" y="3382963"/>
          <p14:tracePt t="29453" x="3814763" y="3382963"/>
          <p14:tracePt t="29461" x="3832225" y="3382963"/>
          <p14:tracePt t="29469" x="3857625" y="3390900"/>
          <p14:tracePt t="29477" x="3865563" y="3390900"/>
          <p14:tracePt t="29485" x="3890963" y="3390900"/>
          <p14:tracePt t="29493" x="3908425" y="3390900"/>
          <p14:tracePt t="29501" x="3933825" y="3390900"/>
          <p14:tracePt t="29509" x="3951288" y="3390900"/>
          <p14:tracePt t="29517" x="3976688" y="3390900"/>
          <p14:tracePt t="29533" x="3984625" y="3390900"/>
          <p14:tracePt t="29541" x="4002088" y="3390900"/>
          <p14:tracePt t="29549" x="4010025" y="3390900"/>
          <p14:tracePt t="29557" x="4017963" y="3390900"/>
          <p14:tracePt t="29565" x="4027488" y="3390900"/>
          <p14:tracePt t="29573" x="4035425" y="3390900"/>
          <p14:tracePt t="29581" x="4044950" y="3390900"/>
          <p14:tracePt t="29589" x="4052888" y="3390900"/>
          <p14:tracePt t="29597" x="4070350" y="3390900"/>
          <p14:tracePt t="29613" x="4078288" y="3373438"/>
          <p14:tracePt t="29629" x="4086225" y="3373438"/>
          <p14:tracePt t="29637" x="4086225" y="3365500"/>
          <p14:tracePt t="29645" x="4111625" y="3348038"/>
          <p14:tracePt t="29661" x="4121150" y="3340100"/>
          <p14:tracePt t="29669" x="4121150" y="3330575"/>
          <p14:tracePt t="29677" x="4129088" y="3322638"/>
          <p14:tracePt t="29685" x="4137025" y="3314700"/>
          <p14:tracePt t="29693" x="4137025" y="3305175"/>
          <p14:tracePt t="29701" x="4137025" y="3297238"/>
          <p14:tracePt t="29709" x="4146550" y="3279775"/>
          <p14:tracePt t="29726" x="4154488" y="3271838"/>
          <p14:tracePt t="29733" x="4154488" y="3263900"/>
          <p14:tracePt t="29741" x="4154488" y="3254375"/>
          <p14:tracePt t="29749" x="4162425" y="3238500"/>
          <p14:tracePt t="29765" x="4162425" y="3228975"/>
          <p14:tracePt t="29781" x="4162425" y="3221038"/>
          <p14:tracePt t="29797" x="4162425" y="3195638"/>
          <p14:tracePt t="29805" x="4162425" y="3186113"/>
          <p14:tracePt t="29813" x="4154488" y="3186113"/>
          <p14:tracePt t="29821" x="4154488" y="3178175"/>
          <p14:tracePt t="29829" x="4154488" y="3170238"/>
          <p14:tracePt t="29837" x="4154488" y="3160713"/>
          <p14:tracePt t="29845" x="4146550" y="3152775"/>
          <p14:tracePt t="29877" x="4137025" y="3144838"/>
          <p14:tracePt t="29901" x="4129088" y="3135313"/>
          <p14:tracePt t="29909" x="4129088" y="3127375"/>
          <p14:tracePt t="29917" x="4103688" y="3119438"/>
          <p14:tracePt t="29933" x="4086225" y="3109913"/>
          <p14:tracePt t="29941" x="4070350" y="3101975"/>
          <p14:tracePt t="29949" x="4035425" y="3084513"/>
          <p14:tracePt t="29957" x="4017963" y="3076575"/>
          <p14:tracePt t="29965" x="3984625" y="3067050"/>
          <p14:tracePt t="29973" x="3941763" y="3051175"/>
          <p14:tracePt t="29981" x="3916363" y="3051175"/>
          <p14:tracePt t="29989" x="3900488" y="3051175"/>
          <p14:tracePt t="29997" x="3883025" y="3051175"/>
          <p14:tracePt t="30005" x="3857625" y="3041650"/>
          <p14:tracePt t="30013" x="3822700" y="3033713"/>
          <p14:tracePt t="30021" x="3806825" y="3033713"/>
          <p14:tracePt t="30029" x="3789363" y="3025775"/>
          <p14:tracePt t="30037" x="3756025" y="3008313"/>
          <p14:tracePt t="30056" x="3703638" y="3000375"/>
          <p14:tracePt t="30061" x="3678238" y="3000375"/>
          <p14:tracePt t="30069" x="3662363" y="2990850"/>
          <p14:tracePt t="30077" x="3627438" y="2990850"/>
          <p14:tracePt t="30085" x="3594100" y="2990850"/>
          <p14:tracePt t="30093" x="3586163" y="2990850"/>
          <p14:tracePt t="30101" x="3559175" y="2990850"/>
          <p14:tracePt t="30109" x="3551238" y="2990850"/>
          <p14:tracePt t="30117" x="3525838" y="2982913"/>
          <p14:tracePt t="30125" x="3517900" y="2982913"/>
          <p14:tracePt t="30133" x="3500438" y="2982913"/>
          <p14:tracePt t="30141" x="3475038" y="2982913"/>
          <p14:tracePt t="30149" x="3449638" y="2982913"/>
          <p14:tracePt t="30157" x="3441700" y="2982913"/>
          <p14:tracePt t="30165" x="3398838" y="2982913"/>
          <p14:tracePt t="30173" x="3373438" y="2982913"/>
          <p14:tracePt t="30181" x="3338513" y="2982913"/>
          <p14:tracePt t="30189" x="3322638" y="2982913"/>
          <p14:tracePt t="30197" x="3305175" y="2982913"/>
          <p14:tracePt t="30205" x="3270250" y="2982913"/>
          <p14:tracePt t="30213" x="3254375" y="2982913"/>
          <p14:tracePt t="30221" x="3228975" y="2982913"/>
          <p14:tracePt t="30229" x="3194050" y="2982913"/>
          <p14:tracePt t="30237" x="3168650" y="2982913"/>
          <p14:tracePt t="30245" x="3135313" y="2982913"/>
          <p14:tracePt t="30253" x="3109913" y="2982913"/>
          <p14:tracePt t="30261" x="3074988" y="2982913"/>
          <p14:tracePt t="30269" x="3059113" y="2982913"/>
          <p14:tracePt t="30277" x="3041650" y="2982913"/>
          <p14:tracePt t="30285" x="3024188" y="2982913"/>
          <p14:tracePt t="30293" x="2998788" y="2982913"/>
          <p14:tracePt t="30309" x="2990850" y="2982913"/>
          <p14:tracePt t="30325" x="2982913" y="2982913"/>
          <p14:tracePt t="30333" x="2973388" y="2982913"/>
          <p14:tracePt t="30341" x="2965450" y="2982913"/>
          <p14:tracePt t="30357" x="2955925" y="2982913"/>
          <p14:tracePt t="30365" x="2940050" y="2982913"/>
          <p14:tracePt t="30373" x="2930525" y="2982913"/>
          <p14:tracePt t="30381" x="2922588" y="2982913"/>
          <p14:tracePt t="30389" x="2897188" y="2990850"/>
          <p14:tracePt t="30397" x="2889250" y="3000375"/>
          <p14:tracePt t="30405" x="2879725" y="3008313"/>
          <p14:tracePt t="30413" x="2871788" y="3008313"/>
          <p14:tracePt t="30421" x="2863850" y="3016250"/>
          <p14:tracePt t="30429" x="2854325" y="3016250"/>
          <p14:tracePt t="30437" x="2846388" y="3025775"/>
          <p14:tracePt t="30445" x="2828925" y="3033713"/>
          <p14:tracePt t="30461" x="2828925" y="3041650"/>
          <p14:tracePt t="30469" x="2820988" y="3051175"/>
          <p14:tracePt t="30485" x="2811463" y="3059113"/>
          <p14:tracePt t="30493" x="2811463" y="3076575"/>
          <p14:tracePt t="30501" x="2795588" y="3084513"/>
          <p14:tracePt t="30509" x="2786063" y="3101975"/>
          <p14:tracePt t="30525" x="2786063" y="3127375"/>
          <p14:tracePt t="30533" x="2786063" y="3135313"/>
          <p14:tracePt t="30541" x="2786063" y="3144838"/>
          <p14:tracePt t="30549" x="2786063" y="3160713"/>
          <p14:tracePt t="30565" x="2786063" y="3170238"/>
          <p14:tracePt t="30573" x="2786063" y="3178175"/>
          <p14:tracePt t="30581" x="2786063" y="3186113"/>
          <p14:tracePt t="30589" x="2786063" y="3195638"/>
          <p14:tracePt t="30597" x="2786063" y="3203575"/>
          <p14:tracePt t="30605" x="2786063" y="3211513"/>
          <p14:tracePt t="30613" x="2786063" y="3221038"/>
          <p14:tracePt t="30621" x="2803525" y="3238500"/>
          <p14:tracePt t="30637" x="2811463" y="3238500"/>
          <p14:tracePt t="30645" x="2820988" y="3254375"/>
          <p14:tracePt t="30653" x="2828925" y="3263900"/>
          <p14:tracePt t="30661" x="2838450" y="3271838"/>
          <p14:tracePt t="30678" x="2854325" y="3279775"/>
          <p14:tracePt t="30701" x="2863850" y="3279775"/>
          <p14:tracePt t="30717" x="2879725" y="3279775"/>
          <p14:tracePt t="30725" x="2897188" y="3279775"/>
          <p14:tracePt t="30733" x="2914650" y="3279775"/>
          <p14:tracePt t="30741" x="2947988" y="3297238"/>
          <p14:tracePt t="30749" x="2982913" y="3297238"/>
          <p14:tracePt t="30757" x="3016250" y="3305175"/>
          <p14:tracePt t="30765" x="3074988" y="3305175"/>
          <p14:tracePt t="30773" x="3100388" y="3314700"/>
          <p14:tracePt t="30781" x="3160713" y="3314700"/>
          <p14:tracePt t="30789" x="3203575" y="3314700"/>
          <p14:tracePt t="30797" x="3279775" y="3314700"/>
          <p14:tracePt t="30805" x="3322638" y="3314700"/>
          <p14:tracePt t="30813" x="3363913" y="3314700"/>
          <p14:tracePt t="30821" x="3406775" y="3314700"/>
          <p14:tracePt t="30829" x="3457575" y="3322638"/>
          <p14:tracePt t="30837" x="3475038" y="3322638"/>
          <p14:tracePt t="30845" x="3492500" y="3322638"/>
          <p14:tracePt t="30853" x="3517900" y="3322638"/>
          <p14:tracePt t="30861" x="3533775" y="3322638"/>
          <p14:tracePt t="30869" x="3551238" y="3322638"/>
          <p14:tracePt t="30877" x="3576638" y="3322638"/>
          <p14:tracePt t="30885" x="3586163" y="3322638"/>
          <p14:tracePt t="30901" x="3611563" y="3322638"/>
          <p14:tracePt t="30909" x="3619500" y="3322638"/>
          <p14:tracePt t="30917" x="3644900" y="3322638"/>
          <p14:tracePt t="30925" x="3652838" y="3322638"/>
          <p14:tracePt t="30933" x="3687763" y="3322638"/>
          <p14:tracePt t="30941" x="3713163" y="3322638"/>
          <p14:tracePt t="30949" x="3721100" y="3322638"/>
          <p14:tracePt t="30957" x="3746500" y="3322638"/>
          <p14:tracePt t="30965" x="3756025" y="3322638"/>
          <p14:tracePt t="30973" x="3763963" y="3322638"/>
          <p14:tracePt t="30981" x="3781425" y="3322638"/>
          <p14:tracePt t="30989" x="3789363" y="3322638"/>
          <p14:tracePt t="31013" x="3797300" y="3322638"/>
          <p14:tracePt t="31141" x="3814763" y="3322638"/>
          <p14:tracePt t="31149" x="3848100" y="3322638"/>
          <p14:tracePt t="31157" x="3873500" y="3322638"/>
          <p14:tracePt t="31165" x="3908425" y="3322638"/>
          <p14:tracePt t="31173" x="3933825" y="3322638"/>
          <p14:tracePt t="31181" x="3967163" y="3322638"/>
          <p14:tracePt t="31189" x="3984625" y="3322638"/>
          <p14:tracePt t="31197" x="4027488" y="3322638"/>
          <p14:tracePt t="31205" x="4044950" y="3322638"/>
          <p14:tracePt t="31213" x="4052888" y="3322638"/>
          <p14:tracePt t="31221" x="4070350" y="3322638"/>
          <p14:tracePt t="31237" x="4078288" y="3322638"/>
          <p14:tracePt t="31285" x="4095750" y="3322638"/>
          <p14:tracePt t="31309" x="4103688" y="3322638"/>
          <p14:tracePt t="31317" x="4111625" y="3322638"/>
          <p14:tracePt t="33229" x="4121150" y="3322638"/>
          <p14:tracePt t="33237" x="4129088" y="3322638"/>
          <p14:tracePt t="33901" x="4129088" y="3330575"/>
          <p14:tracePt t="33925" x="4146550" y="3348038"/>
          <p14:tracePt t="33933" x="4171950" y="3355975"/>
          <p14:tracePt t="33941" x="4179888" y="3355975"/>
          <p14:tracePt t="33949" x="4197350" y="3355975"/>
          <p14:tracePt t="33957" x="4222750" y="3373438"/>
          <p14:tracePt t="33965" x="4230688" y="3373438"/>
          <p14:tracePt t="33973" x="4248150" y="3373438"/>
          <p14:tracePt t="33981" x="4256088" y="3373438"/>
          <p14:tracePt t="33997" x="4265613" y="3373438"/>
          <p14:tracePt t="34037" x="4273550" y="3373438"/>
          <p14:tracePt t="34045" x="4281488" y="3373438"/>
          <p14:tracePt t="34053" x="4291013" y="3373438"/>
          <p14:tracePt t="34061" x="4306888" y="3373438"/>
          <p14:tracePt t="34069" x="4324350" y="3373438"/>
          <p14:tracePt t="34077" x="4341813" y="3373438"/>
          <p14:tracePt t="34085" x="4367213" y="3373438"/>
          <p14:tracePt t="34101" x="4375150" y="3373438"/>
          <p14:tracePt t="34117" x="4392613" y="3373438"/>
          <p14:tracePt t="34125" x="4400550" y="3373438"/>
          <p14:tracePt t="34157" x="4418013" y="3365500"/>
          <p14:tracePt t="34173" x="4425950" y="3365500"/>
          <p14:tracePt t="34181" x="4435475" y="3365500"/>
          <p14:tracePt t="34189" x="4460875" y="3365500"/>
          <p14:tracePt t="34197" x="4494213" y="3365500"/>
          <p14:tracePt t="34205" x="4545013" y="3365500"/>
          <p14:tracePt t="34213" x="4605338" y="3365500"/>
          <p14:tracePt t="34221" x="4638675" y="3365500"/>
          <p14:tracePt t="34229" x="4681538" y="3365500"/>
          <p14:tracePt t="34237" x="4714875" y="3365500"/>
          <p14:tracePt t="34253" x="4724400" y="3365500"/>
          <p14:tracePt t="34285" x="4732338" y="3355975"/>
          <p14:tracePt t="34293" x="4732338" y="3348038"/>
          <p14:tracePt t="34341" x="4732338" y="3340100"/>
          <p14:tracePt t="34357" x="4732338" y="3330575"/>
          <p14:tracePt t="34365" x="4732338" y="3322638"/>
          <p14:tracePt t="34381" x="4732338" y="3305175"/>
          <p14:tracePt t="34389" x="4732338" y="3297238"/>
          <p14:tracePt t="34397" x="4724400" y="3289300"/>
          <p14:tracePt t="34405" x="4706938" y="3263900"/>
          <p14:tracePt t="34421" x="4706938" y="3246438"/>
          <p14:tracePt t="34430" x="4689475" y="3228975"/>
          <p14:tracePt t="34445" x="4681538" y="3228975"/>
          <p14:tracePt t="34461" x="4681538" y="3211513"/>
          <p14:tracePt t="34493" x="4681538" y="3203575"/>
          <p14:tracePt t="34509" x="4681538" y="3195638"/>
          <p14:tracePt t="34525" x="4681538" y="3178175"/>
          <p14:tracePt t="34541" x="4681538" y="3170238"/>
          <p14:tracePt t="34549" x="4681538" y="3160713"/>
          <p14:tracePt t="34557" x="4681538" y="3152775"/>
          <p14:tracePt t="34565" x="4681538" y="3144838"/>
          <p14:tracePt t="34581" x="4681538" y="3135313"/>
          <p14:tracePt t="34597" x="4681538" y="3127375"/>
          <p14:tracePt t="34605" x="4689475" y="3109913"/>
          <p14:tracePt t="34613" x="4699000" y="3109913"/>
          <p14:tracePt t="34621" x="4706938" y="3109913"/>
          <p14:tracePt t="34629" x="4706938" y="3101975"/>
          <p14:tracePt t="34645" x="4724400" y="3094038"/>
          <p14:tracePt t="34661" x="4740275" y="3076575"/>
          <p14:tracePt t="34677" x="4749800" y="3076575"/>
          <p14:tracePt t="34685" x="4783138" y="3067050"/>
          <p14:tracePt t="34701" x="4791075" y="3067050"/>
          <p14:tracePt t="34709" x="4818063" y="3067050"/>
          <p14:tracePt t="34725" x="4843463" y="3059113"/>
          <p14:tracePt t="34741" x="4851400" y="3059113"/>
          <p14:tracePt t="34757" x="4859338" y="3059113"/>
          <p14:tracePt t="34765" x="4876800" y="3059113"/>
          <p14:tracePt t="34773" x="4884738" y="3059113"/>
          <p14:tracePt t="34789" x="4894263" y="3059113"/>
          <p14:tracePt t="34797" x="4910138" y="3059113"/>
          <p14:tracePt t="34805" x="4927600" y="3059113"/>
          <p14:tracePt t="34813" x="4953000" y="3059113"/>
          <p14:tracePt t="34837" x="4962525" y="3059113"/>
          <p14:tracePt t="34853" x="4970463" y="3059113"/>
          <p14:tracePt t="34861" x="4978400" y="3059113"/>
          <p14:tracePt t="34877" x="4987925" y="3059113"/>
          <p14:tracePt t="34885" x="5003800" y="3067050"/>
          <p14:tracePt t="34917" x="5013325" y="3076575"/>
          <p14:tracePt t="34933" x="5029200" y="3084513"/>
          <p14:tracePt t="34949" x="5054600" y="3094038"/>
          <p14:tracePt t="34957" x="5054600" y="3101975"/>
          <p14:tracePt t="34965" x="5064125" y="3101975"/>
          <p14:tracePt t="34973" x="5072063" y="3109913"/>
          <p14:tracePt t="34981" x="5080000" y="3109913"/>
          <p14:tracePt t="35013" x="5089525" y="3119438"/>
          <p14:tracePt t="35037" x="5097463" y="3127375"/>
          <p14:tracePt t="35077" x="5106988" y="3127375"/>
          <p14:tracePt t="35101" x="5106988" y="3135313"/>
          <p14:tracePt t="35109" x="5106988" y="3144838"/>
          <p14:tracePt t="35117" x="5114925" y="3144838"/>
          <p14:tracePt t="35205" x="5114925" y="3152775"/>
          <p14:tracePt t="35221" x="5114925" y="3160713"/>
          <p14:tracePt t="35245" x="5114925" y="3170238"/>
          <p14:tracePt t="35301" x="5106988" y="3178175"/>
          <p14:tracePt t="35325" x="5106988" y="3195638"/>
          <p14:tracePt t="35341" x="5080000" y="3211513"/>
          <p14:tracePt t="35389" x="5064125" y="3228975"/>
          <p14:tracePt t="35397" x="5064125" y="3238500"/>
          <p14:tracePt t="35405" x="5054600" y="3246438"/>
          <p14:tracePt t="35421" x="5046663" y="3254375"/>
          <p14:tracePt t="35445" x="5038725" y="3254375"/>
          <p14:tracePt t="35461" x="5029200" y="3263900"/>
          <p14:tracePt t="35469" x="5029200" y="3271838"/>
          <p14:tracePt t="35477" x="5021263" y="3271838"/>
          <p14:tracePt t="35485" x="5013325" y="3279775"/>
          <p14:tracePt t="35493" x="5013325" y="3289300"/>
          <p14:tracePt t="35517" x="4995863" y="3297238"/>
          <p14:tracePt t="35533" x="4987925" y="3297238"/>
          <p14:tracePt t="35549" x="4987925" y="3305175"/>
          <p14:tracePt t="35565" x="4978400" y="3305175"/>
          <p14:tracePt t="35573" x="4953000" y="3314700"/>
          <p14:tracePt t="35581" x="4945063" y="3322638"/>
          <p14:tracePt t="35597" x="4927600" y="3322638"/>
          <p14:tracePt t="35605" x="4910138" y="3322638"/>
          <p14:tracePt t="35613" x="4902200" y="3340100"/>
          <p14:tracePt t="35621" x="4894263" y="3340100"/>
          <p14:tracePt t="35637" x="4884738" y="3340100"/>
          <p14:tracePt t="35645" x="4876800" y="3340100"/>
          <p14:tracePt t="35661" x="4851400" y="3340100"/>
          <p14:tracePt t="35677" x="4843463" y="3340100"/>
          <p14:tracePt t="35693" x="4826000" y="3340100"/>
          <p14:tracePt t="35701" x="4818063" y="3340100"/>
          <p14:tracePt t="35717" x="4808538" y="3340100"/>
          <p14:tracePt t="35725" x="4791075" y="3340100"/>
          <p14:tracePt t="35741" x="4775200" y="3340100"/>
          <p14:tracePt t="35749" x="4765675" y="3340100"/>
          <p14:tracePt t="35757" x="4749800" y="3340100"/>
          <p14:tracePt t="35773" x="4714875" y="3340100"/>
          <p14:tracePt t="35789" x="4689475" y="3340100"/>
          <p14:tracePt t="35797" x="4681538" y="3340100"/>
          <p14:tracePt t="35813" x="4673600" y="3340100"/>
          <p14:tracePt t="35821" x="4656138" y="3340100"/>
          <p14:tracePt t="35837" x="4646613" y="3340100"/>
          <p14:tracePt t="35853" x="4638675" y="3340100"/>
          <p14:tracePt t="35869" x="4630738" y="3340100"/>
          <p14:tracePt t="35885" x="4621213" y="3340100"/>
          <p14:tracePt t="35893" x="4613275" y="3340100"/>
          <p14:tracePt t="35901" x="4605338" y="3340100"/>
          <p14:tracePt t="35917" x="4595813" y="3340100"/>
          <p14:tracePt t="35933" x="4579938" y="3340100"/>
          <p14:tracePt t="35974" x="4570413" y="3340100"/>
          <p14:tracePt t="35989" x="4570413" y="3330575"/>
          <p14:tracePt t="35997" x="4562475" y="3330575"/>
          <p14:tracePt t="36005" x="4554538" y="3322638"/>
          <p14:tracePt t="36013" x="4554538" y="3314700"/>
          <p14:tracePt t="36037" x="4554538" y="3305175"/>
          <p14:tracePt t="36045" x="4554538" y="3297238"/>
          <p14:tracePt t="36057" x="4554538" y="3289300"/>
          <p14:tracePt t="36069" x="4554538" y="3279775"/>
          <p14:tracePt t="36085" x="4554538" y="3271838"/>
          <p14:tracePt t="36093" x="4554538" y="3254375"/>
          <p14:tracePt t="36109" x="4554538" y="3246438"/>
          <p14:tracePt t="36117" x="4554538" y="3221038"/>
          <p14:tracePt t="36133" x="4554538" y="3211513"/>
          <p14:tracePt t="36141" x="4554538" y="3203575"/>
          <p14:tracePt t="36149" x="4562475" y="3186113"/>
          <p14:tracePt t="36157" x="4579938" y="3170238"/>
          <p14:tracePt t="36165" x="4587875" y="3152775"/>
          <p14:tracePt t="36173" x="4605338" y="3144838"/>
          <p14:tracePt t="36181" x="4613275" y="3127375"/>
          <p14:tracePt t="36189" x="4630738" y="3109913"/>
          <p14:tracePt t="36197" x="4646613" y="3094038"/>
          <p14:tracePt t="36213" x="4664075" y="3067050"/>
          <p14:tracePt t="36221" x="4673600" y="3067050"/>
          <p14:tracePt t="36229" x="4706938" y="3051175"/>
          <p14:tracePt t="36237" x="4706938" y="3033713"/>
          <p14:tracePt t="36245" x="4724400" y="3025775"/>
          <p14:tracePt t="36253" x="4732338" y="3025775"/>
          <p14:tracePt t="36261" x="4740275" y="3016250"/>
          <p14:tracePt t="36269" x="4757738" y="3000375"/>
          <p14:tracePt t="36277" x="4783138" y="2982913"/>
          <p14:tracePt t="36285" x="4800600" y="2982913"/>
          <p14:tracePt t="36293" x="4818063" y="2965450"/>
          <p14:tracePt t="36301" x="4833938" y="2957513"/>
          <p14:tracePt t="36309" x="4843463" y="2957513"/>
          <p14:tracePt t="36317" x="4859338" y="2949575"/>
          <p14:tracePt t="36325" x="4868863" y="2940050"/>
          <p14:tracePt t="36333" x="4884738" y="2922588"/>
          <p14:tracePt t="36341" x="4894263" y="2922588"/>
          <p14:tracePt t="36349" x="4910138" y="2914650"/>
          <p14:tracePt t="36357" x="4945063" y="2914650"/>
          <p14:tracePt t="36365" x="4987925" y="2889250"/>
          <p14:tracePt t="36373" x="5003800" y="2889250"/>
          <p14:tracePt t="36381" x="5038725" y="2871788"/>
          <p14:tracePt t="36389" x="5072063" y="2863850"/>
          <p14:tracePt t="36397" x="5080000" y="2846388"/>
          <p14:tracePt t="36405" x="5106988" y="2846388"/>
          <p14:tracePt t="36421" x="5122863" y="2846388"/>
          <p14:tracePt t="36429" x="5157788" y="2838450"/>
          <p14:tracePt t="36437" x="5165725" y="2838450"/>
          <p14:tracePt t="36445" x="5191125" y="2838450"/>
          <p14:tracePt t="36453" x="5208588" y="2820988"/>
          <p14:tracePt t="36461" x="5216525" y="2820988"/>
          <p14:tracePt t="36469" x="5224463" y="2820988"/>
          <p14:tracePt t="36477" x="5233988" y="2820988"/>
          <p14:tracePt t="36517" x="5249863" y="2820988"/>
          <p14:tracePt t="36525" x="5267325" y="2805113"/>
          <p14:tracePt t="36541" x="5276850" y="2805113"/>
          <p14:tracePt t="36549" x="5292725" y="2805113"/>
          <p14:tracePt t="36557" x="5310188" y="2805113"/>
          <p14:tracePt t="36565" x="5327650" y="2805113"/>
          <p14:tracePt t="36573" x="5343525" y="2805113"/>
          <p14:tracePt t="36581" x="5378450" y="2805113"/>
          <p14:tracePt t="36589" x="5394325" y="2805113"/>
          <p14:tracePt t="36597" x="5421313" y="2805113"/>
          <p14:tracePt t="36605" x="5454650" y="2805113"/>
          <p14:tracePt t="36613" x="5480050" y="2805113"/>
          <p14:tracePt t="36621" x="5487988" y="2805113"/>
          <p14:tracePt t="36629" x="5505450" y="2805113"/>
          <p14:tracePt t="36637" x="5522913" y="2805113"/>
          <p14:tracePt t="36645" x="5548313" y="2805113"/>
          <p14:tracePt t="36653" x="5565775" y="2805113"/>
          <p14:tracePt t="36661" x="5591175" y="2805113"/>
          <p14:tracePt t="36669" x="5641975" y="2805113"/>
          <p14:tracePt t="36677" x="5675313" y="2805113"/>
          <p14:tracePt t="36685" x="5718175" y="2805113"/>
          <p14:tracePt t="36693" x="5735638" y="2805113"/>
          <p14:tracePt t="36701" x="5776913" y="2805113"/>
          <p14:tracePt t="36709" x="5819775" y="2813050"/>
          <p14:tracePt t="36717" x="5862638" y="2813050"/>
          <p14:tracePt t="36725" x="5895975" y="2820988"/>
          <p14:tracePt t="36733" x="5946775" y="2838450"/>
          <p14:tracePt t="36741" x="5989638" y="2838450"/>
          <p14:tracePt t="36749" x="6024563" y="2838450"/>
          <p14:tracePt t="36757" x="6057900" y="2846388"/>
          <p14:tracePt t="36765" x="6075363" y="2855913"/>
          <p14:tracePt t="36773" x="6108700" y="2863850"/>
          <p14:tracePt t="36781" x="6151563" y="2863850"/>
          <p14:tracePt t="36789" x="6167438" y="2881313"/>
          <p14:tracePt t="36797" x="6184900" y="2881313"/>
          <p14:tracePt t="36805" x="6184900" y="2889250"/>
          <p14:tracePt t="36813" x="6194425" y="2889250"/>
          <p14:tracePt t="36829" x="6219825" y="2897188"/>
          <p14:tracePt t="36853" x="6227763" y="2914650"/>
          <p14:tracePt t="36861" x="6245225" y="2922588"/>
          <p14:tracePt t="36877" x="6253163" y="2922588"/>
          <p14:tracePt t="36885" x="6261100" y="2932113"/>
          <p14:tracePt t="36901" x="6286500" y="2957513"/>
          <p14:tracePt t="36909" x="6296025" y="2965450"/>
          <p14:tracePt t="36917" x="6296025" y="2974975"/>
          <p14:tracePt t="36925" x="6303963" y="2974975"/>
          <p14:tracePt t="36933" x="6321425" y="2990850"/>
          <p14:tracePt t="36941" x="6321425" y="3000375"/>
          <p14:tracePt t="36957" x="6329363" y="3008313"/>
          <p14:tracePt t="36973" x="6338888" y="3016250"/>
          <p14:tracePt t="36989" x="6338888" y="3025775"/>
          <p14:tracePt t="36997" x="6338888" y="3041650"/>
          <p14:tracePt t="37005" x="6338888" y="3051175"/>
          <p14:tracePt t="37021" x="6338888" y="3059113"/>
          <p14:tracePt t="37029" x="6338888" y="3076575"/>
          <p14:tracePt t="37037" x="6338888" y="3084513"/>
          <p14:tracePt t="37061" x="6338888" y="3094038"/>
          <p14:tracePt t="37077" x="6338888" y="3101975"/>
          <p14:tracePt t="37101" x="6338888" y="3109913"/>
          <p14:tracePt t="37109" x="6338888" y="3119438"/>
          <p14:tracePt t="37117" x="6338888" y="3127375"/>
          <p14:tracePt t="37133" x="6329363" y="3127375"/>
          <p14:tracePt t="37141" x="6321425" y="3144838"/>
          <p14:tracePt t="37149" x="6303963" y="3152775"/>
          <p14:tracePt t="37165" x="6286500" y="3160713"/>
          <p14:tracePt t="37181" x="6278563" y="3160713"/>
          <p14:tracePt t="37189" x="6270625" y="3160713"/>
          <p14:tracePt t="37197" x="6245225" y="3178175"/>
          <p14:tracePt t="37205" x="6227763" y="3178175"/>
          <p14:tracePt t="37213" x="6210300" y="3186113"/>
          <p14:tracePt t="37221" x="6194425" y="3186113"/>
          <p14:tracePt t="37229" x="6176963" y="3195638"/>
          <p14:tracePt t="37237" x="6142038" y="3203575"/>
          <p14:tracePt t="37245" x="6134100" y="3203575"/>
          <p14:tracePt t="37253" x="6116638" y="3203575"/>
          <p14:tracePt t="37261" x="6100763" y="3203575"/>
          <p14:tracePt t="37277" x="6083300" y="3203575"/>
          <p14:tracePt t="37285" x="6075363" y="3203575"/>
          <p14:tracePt t="37293" x="6057900" y="3211513"/>
          <p14:tracePt t="37301" x="6040438" y="3211513"/>
          <p14:tracePt t="37309" x="6032500" y="3211513"/>
          <p14:tracePt t="37317" x="5997575" y="3211513"/>
          <p14:tracePt t="37325" x="5972175" y="3221038"/>
          <p14:tracePt t="37333" x="5964238" y="3221038"/>
          <p14:tracePt t="37341" x="5930900" y="3221038"/>
          <p14:tracePt t="37349" x="5895975" y="3228975"/>
          <p14:tracePt t="37357" x="5870575" y="3228975"/>
          <p14:tracePt t="37365" x="5845175" y="3228975"/>
          <p14:tracePt t="37373" x="5811838" y="3238500"/>
          <p14:tracePt t="37381" x="5794375" y="3238500"/>
          <p14:tracePt t="37389" x="5761038" y="3254375"/>
          <p14:tracePt t="37397" x="5735638" y="3254375"/>
          <p14:tracePt t="37405" x="5726113" y="3254375"/>
          <p14:tracePt t="37413" x="5700713" y="3254375"/>
          <p14:tracePt t="37421" x="5683250" y="3254375"/>
          <p14:tracePt t="37429" x="5657850" y="3254375"/>
          <p14:tracePt t="37437" x="5616575" y="3254375"/>
          <p14:tracePt t="37445" x="5581650" y="3254375"/>
          <p14:tracePt t="37453" x="5538788" y="3254375"/>
          <p14:tracePt t="37461" x="5480050" y="3254375"/>
          <p14:tracePt t="37469" x="5454650" y="3254375"/>
          <p14:tracePt t="37477" x="5437188" y="3254375"/>
          <p14:tracePt t="37485" x="5411788" y="3254375"/>
          <p14:tracePt t="37493" x="5394325" y="3254375"/>
          <p14:tracePt t="37501" x="5368925" y="3254375"/>
          <p14:tracePt t="37509" x="5360988" y="3254375"/>
          <p14:tracePt t="37525" x="5343525" y="3254375"/>
          <p14:tracePt t="37533" x="5335588" y="3254375"/>
          <p14:tracePt t="37565" x="5310188" y="3254375"/>
          <p14:tracePt t="37581" x="5302250" y="3254375"/>
          <p14:tracePt t="37597" x="5292725" y="3254375"/>
          <p14:tracePt t="37605" x="5284788" y="3254375"/>
          <p14:tracePt t="37613" x="5284788" y="3246438"/>
          <p14:tracePt t="37621" x="5276850" y="3238500"/>
          <p14:tracePt t="37637" x="5276850" y="3228975"/>
          <p14:tracePt t="37645" x="5276850" y="3211513"/>
          <p14:tracePt t="37653" x="5276850" y="3186113"/>
          <p14:tracePt t="37669" x="5284788" y="3160713"/>
          <p14:tracePt t="37677" x="5292725" y="3152775"/>
          <p14:tracePt t="37685" x="5292725" y="3135313"/>
          <p14:tracePt t="37693" x="5302250" y="3119438"/>
          <p14:tracePt t="37701" x="5310188" y="3119438"/>
          <p14:tracePt t="37709" x="5310188" y="3094038"/>
          <p14:tracePt t="37717" x="5318125" y="3084513"/>
          <p14:tracePt t="37725" x="5335588" y="3076575"/>
          <p14:tracePt t="37741" x="5343525" y="3067050"/>
          <p14:tracePt t="37749" x="5360988" y="3051175"/>
          <p14:tracePt t="37765" x="5368925" y="3041650"/>
          <p14:tracePt t="37773" x="5394325" y="3025775"/>
          <p14:tracePt t="37781" x="5411788" y="3016250"/>
          <p14:tracePt t="37789" x="5437188" y="3016250"/>
          <p14:tracePt t="37797" x="5462588" y="3000375"/>
          <p14:tracePt t="37805" x="5480050" y="2990850"/>
          <p14:tracePt t="37813" x="5497513" y="2982913"/>
          <p14:tracePt t="37821" x="5530850" y="2982913"/>
          <p14:tracePt t="37829" x="5556250" y="2974975"/>
          <p14:tracePt t="37837" x="5556250" y="2965450"/>
          <p14:tracePt t="37845" x="5565775" y="2965450"/>
          <p14:tracePt t="37853" x="5573713" y="2965450"/>
          <p14:tracePt t="37861" x="5591175" y="2957513"/>
          <p14:tracePt t="37869" x="5607050" y="2957513"/>
          <p14:tracePt t="37877" x="5632450" y="2957513"/>
          <p14:tracePt t="37885" x="5667375" y="2940050"/>
          <p14:tracePt t="37893" x="5675313" y="2940050"/>
          <p14:tracePt t="37901" x="5718175" y="2940050"/>
          <p14:tracePt t="37909" x="5761038" y="2940050"/>
          <p14:tracePt t="37917" x="5794375" y="2940050"/>
          <p14:tracePt t="37925" x="5827713" y="2940050"/>
          <p14:tracePt t="37933" x="5837238" y="2940050"/>
          <p14:tracePt t="37941" x="5870575" y="2940050"/>
          <p14:tracePt t="37949" x="5905500" y="2940050"/>
          <p14:tracePt t="37957" x="5921375" y="2940050"/>
          <p14:tracePt t="37965" x="5946775" y="2940050"/>
          <p14:tracePt t="37973" x="5981700" y="2940050"/>
          <p14:tracePt t="37981" x="6007100" y="2940050"/>
          <p14:tracePt t="37989" x="6032500" y="2940050"/>
          <p14:tracePt t="37997" x="6091238" y="2940050"/>
          <p14:tracePt t="38005" x="6134100" y="2940050"/>
          <p14:tracePt t="38013" x="6167438" y="2940050"/>
          <p14:tracePt t="38021" x="6219825" y="2940050"/>
          <p14:tracePt t="38029" x="6261100" y="2940050"/>
          <p14:tracePt t="38037" x="6296025" y="2940050"/>
          <p14:tracePt t="38045" x="6321425" y="2940050"/>
          <p14:tracePt t="38053" x="6354763" y="2940050"/>
          <p14:tracePt t="38061" x="6372225" y="2940050"/>
          <p14:tracePt t="38069" x="6405563" y="2940050"/>
          <p14:tracePt t="38085" x="6423025" y="2949575"/>
          <p14:tracePt t="38093" x="6440488" y="2949575"/>
          <p14:tracePt t="38101" x="6440488" y="2957513"/>
          <p14:tracePt t="38117" x="6456363" y="2965450"/>
          <p14:tracePt t="38125" x="6465888" y="2965450"/>
          <p14:tracePt t="38141" x="6473825" y="2974975"/>
          <p14:tracePt t="38149" x="6483350" y="2982913"/>
          <p14:tracePt t="38173" x="6491288" y="2990850"/>
          <p14:tracePt t="38181" x="6499225" y="3000375"/>
          <p14:tracePt t="38189" x="6508750" y="3008313"/>
          <p14:tracePt t="38197" x="6508750" y="3033713"/>
          <p14:tracePt t="38205" x="6508750" y="3051175"/>
          <p14:tracePt t="38221" x="6516688" y="3076575"/>
          <p14:tracePt t="38237" x="6516688" y="3084513"/>
          <p14:tracePt t="38253" x="6516688" y="3109913"/>
          <p14:tracePt t="38269" x="6516688" y="3119438"/>
          <p14:tracePt t="38277" x="6516688" y="3135313"/>
          <p14:tracePt t="38293" x="6516688" y="3152775"/>
          <p14:tracePt t="38301" x="6516688" y="3170238"/>
          <p14:tracePt t="38309" x="6508750" y="3178175"/>
          <p14:tracePt t="38325" x="6499225" y="3186113"/>
          <p14:tracePt t="38333" x="6499225" y="3203575"/>
          <p14:tracePt t="38341" x="6491288" y="3211513"/>
          <p14:tracePt t="38349" x="6483350" y="3221038"/>
          <p14:tracePt t="38365" x="6483350" y="3238500"/>
          <p14:tracePt t="38373" x="6473825" y="3246438"/>
          <p14:tracePt t="38381" x="6465888" y="3246438"/>
          <p14:tracePt t="38389" x="6465888" y="3254375"/>
          <p14:tracePt t="38397" x="6448425" y="3254375"/>
          <p14:tracePt t="38405" x="6430963" y="3263900"/>
          <p14:tracePt t="38421" x="6397625" y="3279775"/>
          <p14:tracePt t="38429" x="6389688" y="3279775"/>
          <p14:tracePt t="38437" x="6364288" y="3279775"/>
          <p14:tracePt t="38445" x="6346825" y="3289300"/>
          <p14:tracePt t="38453" x="6303963" y="3289300"/>
          <p14:tracePt t="38461" x="6286500" y="3289300"/>
          <p14:tracePt t="38469" x="6253163" y="3289300"/>
          <p14:tracePt t="38477" x="6219825" y="3297238"/>
          <p14:tracePt t="38485" x="6202363" y="3297238"/>
          <p14:tracePt t="38493" x="6194425" y="3297238"/>
          <p14:tracePt t="38501" x="6176963" y="3297238"/>
          <p14:tracePt t="38509" x="6159500" y="3297238"/>
          <p14:tracePt t="38517" x="6134100" y="3314700"/>
          <p14:tracePt t="38525" x="6116638" y="3314700"/>
          <p14:tracePt t="38533" x="6083300" y="3314700"/>
          <p14:tracePt t="38549" x="6049963" y="3322638"/>
          <p14:tracePt t="38557" x="6032500" y="3322638"/>
          <p14:tracePt t="38565" x="6015038" y="3322638"/>
          <p14:tracePt t="38573" x="5989638" y="3322638"/>
          <p14:tracePt t="38581" x="5946775" y="3322638"/>
          <p14:tracePt t="38589" x="5930900" y="3322638"/>
          <p14:tracePt t="38597" x="5895975" y="3322638"/>
          <p14:tracePt t="38605" x="5853113" y="3322638"/>
          <p14:tracePt t="38613" x="5819775" y="3322638"/>
          <p14:tracePt t="38621" x="5794375" y="3322638"/>
          <p14:tracePt t="38629" x="5768975" y="3322638"/>
          <p14:tracePt t="38637" x="5743575" y="3322638"/>
          <p14:tracePt t="38645" x="5735638" y="3322638"/>
          <p14:tracePt t="38653" x="5708650" y="3322638"/>
          <p14:tracePt t="38661" x="5700713" y="3322638"/>
          <p14:tracePt t="38677" x="5683250" y="3322638"/>
          <p14:tracePt t="38685" x="5675313" y="3322638"/>
          <p14:tracePt t="38701" x="5657850" y="3314700"/>
          <p14:tracePt t="38709" x="5641975" y="3314700"/>
          <p14:tracePt t="38717" x="5641975" y="3305175"/>
          <p14:tracePt t="38725" x="5632450" y="3305175"/>
          <p14:tracePt t="38733" x="5616575" y="3305175"/>
          <p14:tracePt t="38741" x="5591175" y="3289300"/>
          <p14:tracePt t="38749" x="5581650" y="3289300"/>
          <p14:tracePt t="38757" x="5573713" y="3289300"/>
          <p14:tracePt t="38765" x="5565775" y="3279775"/>
          <p14:tracePt t="38781" x="5556250" y="3271838"/>
          <p14:tracePt t="38789" x="5548313" y="3271838"/>
          <p14:tracePt t="38805" x="5548313" y="3263900"/>
          <p14:tracePt t="38821" x="5538788" y="3246438"/>
          <p14:tracePt t="38845" x="5538788" y="3238500"/>
          <p14:tracePt t="38853" x="5538788" y="3228975"/>
          <p14:tracePt t="38861" x="5538788" y="3211513"/>
          <p14:tracePt t="38869" x="5538788" y="3203575"/>
          <p14:tracePt t="38877" x="5538788" y="3195638"/>
          <p14:tracePt t="38885" x="5538788" y="3178175"/>
          <p14:tracePt t="38893" x="5538788" y="3170238"/>
          <p14:tracePt t="38901" x="5538788" y="3152775"/>
          <p14:tracePt t="38909" x="5538788" y="3135313"/>
          <p14:tracePt t="38917" x="5538788" y="3127375"/>
          <p14:tracePt t="38925" x="5538788" y="3119438"/>
          <p14:tracePt t="38933" x="5548313" y="3109913"/>
          <p14:tracePt t="38941" x="5548313" y="3101975"/>
          <p14:tracePt t="38949" x="5548313" y="3094038"/>
          <p14:tracePt t="38957" x="5556250" y="3084513"/>
          <p14:tracePt t="38965" x="5565775" y="3076575"/>
          <p14:tracePt t="38981" x="5573713" y="3059113"/>
          <p14:tracePt t="38989" x="5581650" y="3051175"/>
          <p14:tracePt t="39005" x="5599113" y="3041650"/>
          <p14:tracePt t="39013" x="5616575" y="3033713"/>
          <p14:tracePt t="39021" x="5616575" y="3025775"/>
          <p14:tracePt t="39029" x="5632450" y="3025775"/>
          <p14:tracePt t="39037" x="5649913" y="3025775"/>
          <p14:tracePt t="39057" x="5692775" y="3016250"/>
          <p14:tracePt t="39061" x="5708650" y="3016250"/>
          <p14:tracePt t="39069" x="5718175" y="3016250"/>
          <p14:tracePt t="39077" x="5743575" y="3016250"/>
          <p14:tracePt t="39085" x="5761038" y="3016250"/>
          <p14:tracePt t="39093" x="5786438" y="3016250"/>
          <p14:tracePt t="39101" x="5794375" y="3016250"/>
          <p14:tracePt t="39109" x="5811838" y="3016250"/>
          <p14:tracePt t="39117" x="5819775" y="3016250"/>
          <p14:tracePt t="39125" x="5827713" y="3016250"/>
          <p14:tracePt t="39133" x="5853113" y="3025775"/>
          <p14:tracePt t="39149" x="5862638" y="3025775"/>
          <p14:tracePt t="39157" x="5862638" y="3033713"/>
          <p14:tracePt t="39165" x="5870575" y="3033713"/>
          <p14:tracePt t="39173" x="5880100" y="3051175"/>
          <p14:tracePt t="39181" x="5888038" y="3059113"/>
          <p14:tracePt t="39197" x="5905500" y="3067050"/>
          <p14:tracePt t="39205" x="5905500" y="3076575"/>
          <p14:tracePt t="39221" x="5905500" y="3084513"/>
          <p14:tracePt t="39245" x="5905500" y="3094038"/>
          <p14:tracePt t="39253" x="5905500" y="3109913"/>
          <p14:tracePt t="39277" x="5905500" y="3119438"/>
          <p14:tracePt t="39285" x="5905500" y="3127375"/>
          <p14:tracePt t="39293" x="5895975" y="3127375"/>
          <p14:tracePt t="39301" x="5888038" y="3144838"/>
          <p14:tracePt t="39309" x="5862638" y="3160713"/>
          <p14:tracePt t="39317" x="5845175" y="3170238"/>
          <p14:tracePt t="39325" x="5811838" y="3186113"/>
          <p14:tracePt t="39341" x="5776913" y="3195638"/>
          <p14:tracePt t="39349" x="5768975" y="3195638"/>
          <p14:tracePt t="39357" x="5751513" y="3195638"/>
          <p14:tracePt t="39365" x="5735638" y="3195638"/>
          <p14:tracePt t="39373" x="5708650" y="3195638"/>
          <p14:tracePt t="39381" x="5700713" y="3203575"/>
          <p14:tracePt t="39389" x="5675313" y="3203575"/>
          <p14:tracePt t="39397" x="5667375" y="3203575"/>
          <p14:tracePt t="39405" x="5641975" y="3203575"/>
          <p14:tracePt t="39413" x="5624513" y="3203575"/>
          <p14:tracePt t="39421" x="5591175" y="3203575"/>
          <p14:tracePt t="39429" x="5565775" y="3203575"/>
          <p14:tracePt t="39437" x="5556250" y="3203575"/>
          <p14:tracePt t="39453" x="5522913" y="3203575"/>
          <p14:tracePt t="39469" x="5497513" y="3203575"/>
          <p14:tracePt t="39485" x="5487988" y="3203575"/>
          <p14:tracePt t="39493" x="5462588" y="3203575"/>
          <p14:tracePt t="39509" x="5437188" y="3221038"/>
          <p14:tracePt t="39525" x="5421313" y="3221038"/>
          <p14:tracePt t="39533" x="5394325" y="3221038"/>
          <p14:tracePt t="39549" x="5378450" y="3221038"/>
          <p14:tracePt t="39557" x="5360988" y="3221038"/>
          <p14:tracePt t="39565" x="5343525" y="3221038"/>
          <p14:tracePt t="39573" x="5318125" y="3221038"/>
          <p14:tracePt t="39581" x="5310188" y="3221038"/>
          <p14:tracePt t="39589" x="5276850" y="3228975"/>
          <p14:tracePt t="39597" x="5249863" y="3228975"/>
          <p14:tracePt t="39605" x="5233988" y="3238500"/>
          <p14:tracePt t="39613" x="5216525" y="3238500"/>
          <p14:tracePt t="39621" x="5191125" y="3254375"/>
          <p14:tracePt t="39629" x="5165725" y="3254375"/>
          <p14:tracePt t="39637" x="5157788" y="3254375"/>
          <p14:tracePt t="39645" x="5132388" y="3254375"/>
          <p14:tracePt t="39653" x="5114925" y="3254375"/>
          <p14:tracePt t="39661" x="5106988" y="3263900"/>
          <p14:tracePt t="39669" x="5080000" y="3263900"/>
          <p14:tracePt t="39677" x="5054600" y="3271838"/>
          <p14:tracePt t="39693" x="5021263" y="3271838"/>
          <p14:tracePt t="39701" x="5013325" y="3271838"/>
          <p14:tracePt t="39709" x="4987925" y="3271838"/>
          <p14:tracePt t="39717" x="4970463" y="3271838"/>
          <p14:tracePt t="39725" x="4953000" y="3271838"/>
          <p14:tracePt t="39733" x="4919663" y="3271838"/>
          <p14:tracePt t="39741" x="4894263" y="3271838"/>
          <p14:tracePt t="39749" x="4868863" y="3271838"/>
          <p14:tracePt t="39757" x="4833938" y="3271838"/>
          <p14:tracePt t="39765" x="4800600" y="3271838"/>
          <p14:tracePt t="39773" x="4791075" y="3271838"/>
          <p14:tracePt t="39781" x="4783138" y="3271838"/>
          <p14:tracePt t="39789" x="4757738" y="3271838"/>
          <p14:tracePt t="39837" x="4749800" y="3263900"/>
          <p14:tracePt t="39845" x="4732338" y="3254375"/>
          <p14:tracePt t="39853" x="4714875" y="3238500"/>
          <p14:tracePt t="39861" x="4699000" y="3211513"/>
          <p14:tracePt t="39869" x="4689475" y="3203575"/>
          <p14:tracePt t="39877" x="4664075" y="3178175"/>
          <p14:tracePt t="39885" x="4638675" y="3160713"/>
          <p14:tracePt t="39893" x="4621213" y="3152775"/>
          <p14:tracePt t="39901" x="4613275" y="3144838"/>
          <p14:tracePt t="39933" x="4613275" y="3135313"/>
          <p14:tracePt t="39941" x="4613275" y="3127375"/>
          <p14:tracePt t="39949" x="4613275" y="3119438"/>
          <p14:tracePt t="39957" x="4613275" y="3101975"/>
          <p14:tracePt t="39973" x="4621213" y="3094038"/>
          <p14:tracePt t="39981" x="4638675" y="3076575"/>
          <p14:tracePt t="39989" x="4664075" y="3067050"/>
          <p14:tracePt t="39997" x="4681538" y="3059113"/>
          <p14:tracePt t="40005" x="4706938" y="3051175"/>
          <p14:tracePt t="40013" x="4714875" y="3051175"/>
          <p14:tracePt t="40021" x="4740275" y="3041650"/>
          <p14:tracePt t="40029" x="4749800" y="3041650"/>
          <p14:tracePt t="40037" x="4783138" y="3041650"/>
          <p14:tracePt t="40047" x="4800600" y="3041650"/>
          <p14:tracePt t="40053" x="4833938" y="3041650"/>
          <p14:tracePt t="40061" x="4851400" y="3041650"/>
          <p14:tracePt t="40069" x="4868863" y="3041650"/>
          <p14:tracePt t="40077" x="4876800" y="3041650"/>
          <p14:tracePt t="40085" x="4894263" y="3041650"/>
          <p14:tracePt t="40101" x="4910138" y="3041650"/>
          <p14:tracePt t="40109" x="4919663" y="3041650"/>
          <p14:tracePt t="40117" x="4927600" y="3041650"/>
          <p14:tracePt t="40125" x="4945063" y="3051175"/>
          <p14:tracePt t="40133" x="4962525" y="3059113"/>
          <p14:tracePt t="40141" x="4978400" y="3076575"/>
          <p14:tracePt t="40149" x="4995863" y="3084513"/>
          <p14:tracePt t="40157" x="5013325" y="3084513"/>
          <p14:tracePt t="40165" x="5038725" y="3094038"/>
          <p14:tracePt t="40181" x="5054600" y="3101975"/>
          <p14:tracePt t="40197" x="5064125" y="3119438"/>
          <p14:tracePt t="40205" x="5072063" y="3119438"/>
          <p14:tracePt t="40213" x="5072063" y="3127375"/>
          <p14:tracePt t="40245" x="5072063" y="3135313"/>
          <p14:tracePt t="40261" x="5072063" y="3144838"/>
          <p14:tracePt t="40277" x="5072063" y="3152775"/>
          <p14:tracePt t="40293" x="5072063" y="3170238"/>
          <p14:tracePt t="40301" x="5072063" y="3178175"/>
          <p14:tracePt t="40317" x="5072063" y="3186113"/>
          <p14:tracePt t="40325" x="5072063" y="3203575"/>
          <p14:tracePt t="40341" x="5072063" y="3211513"/>
          <p14:tracePt t="40349" x="5072063" y="3221038"/>
          <p14:tracePt t="40357" x="5064125" y="3228975"/>
          <p14:tracePt t="40365" x="5046663" y="3246438"/>
          <p14:tracePt t="40381" x="5046663" y="3254375"/>
          <p14:tracePt t="40389" x="5038725" y="3263900"/>
          <p14:tracePt t="40397" x="5029200" y="3271838"/>
          <p14:tracePt t="40405" x="5021263" y="3279775"/>
          <p14:tracePt t="40413" x="5013325" y="3289300"/>
          <p14:tracePt t="40429" x="4995863" y="3305175"/>
          <p14:tracePt t="40437" x="4987925" y="3305175"/>
          <p14:tracePt t="40453" x="4978400" y="3314700"/>
          <p14:tracePt t="40461" x="4970463" y="3322638"/>
          <p14:tracePt t="40477" x="4953000" y="3322638"/>
          <p14:tracePt t="40485" x="4919663" y="3322638"/>
          <p14:tracePt t="40493" x="4902200" y="3322638"/>
          <p14:tracePt t="40509" x="4876800" y="3322638"/>
          <p14:tracePt t="40517" x="4868863" y="3322638"/>
          <p14:tracePt t="40525" x="4843463" y="3322638"/>
          <p14:tracePt t="40533" x="4826000" y="3322638"/>
          <p14:tracePt t="40541" x="4818063" y="3322638"/>
          <p14:tracePt t="40549" x="4808538" y="3322638"/>
          <p14:tracePt t="40557" x="4791075" y="3314700"/>
          <p14:tracePt t="40573" x="4765675" y="3297238"/>
          <p14:tracePt t="40589" x="4749800" y="3279775"/>
          <p14:tracePt t="40597" x="4732338" y="3279775"/>
          <p14:tracePt t="40605" x="4732338" y="3271838"/>
          <p14:tracePt t="40613" x="4724400" y="3263900"/>
          <p14:tracePt t="40621" x="4706938" y="3254375"/>
          <p14:tracePt t="40637" x="4699000" y="3254375"/>
          <p14:tracePt t="40645" x="4689475" y="3246438"/>
          <p14:tracePt t="40677" x="4681538" y="3238500"/>
          <p14:tracePt t="40693" x="4681538" y="3228975"/>
          <p14:tracePt t="40709" x="4681538" y="3221038"/>
          <p14:tracePt t="40717" x="4681538" y="3211513"/>
          <p14:tracePt t="40733" x="4681538" y="3203575"/>
          <p14:tracePt t="40741" x="4681538" y="3186113"/>
          <p14:tracePt t="40749" x="4699000" y="3170238"/>
          <p14:tracePt t="40757" x="4714875" y="3170238"/>
          <p14:tracePt t="40765" x="4714875" y="3160713"/>
          <p14:tracePt t="40773" x="4740275" y="3144838"/>
          <p14:tracePt t="40789" x="4757738" y="3127375"/>
          <p14:tracePt t="40797" x="4765675" y="3127375"/>
          <p14:tracePt t="40805" x="4775200" y="3127375"/>
          <p14:tracePt t="40813" x="4791075" y="3109913"/>
          <p14:tracePt t="40821" x="4800600" y="3101975"/>
          <p14:tracePt t="40829" x="4808538" y="3101975"/>
          <p14:tracePt t="40837" x="4818063" y="3101975"/>
          <p14:tracePt t="40845" x="4833938" y="3094038"/>
          <p14:tracePt t="40853" x="4851400" y="3094038"/>
          <p14:tracePt t="40861" x="4868863" y="3076575"/>
          <p14:tracePt t="40869" x="4884738" y="3076575"/>
          <p14:tracePt t="40877" x="4910138" y="3076575"/>
          <p14:tracePt t="40885" x="4927600" y="3076575"/>
          <p14:tracePt t="40893" x="4945063" y="3076575"/>
          <p14:tracePt t="40901" x="4962525" y="3076575"/>
          <p14:tracePt t="40909" x="4978400" y="3076575"/>
          <p14:tracePt t="40917" x="4995863" y="3076575"/>
          <p14:tracePt t="40925" x="5029200" y="3076575"/>
          <p14:tracePt t="40933" x="5064125" y="3076575"/>
          <p14:tracePt t="40941" x="5072063" y="3076575"/>
          <p14:tracePt t="40949" x="5106988" y="3076575"/>
          <p14:tracePt t="40957" x="5132388" y="3076575"/>
          <p14:tracePt t="40965" x="5140325" y="3084513"/>
          <p14:tracePt t="40973" x="5165725" y="3084513"/>
          <p14:tracePt t="40981" x="5173663" y="3094038"/>
          <p14:tracePt t="40989" x="5183188" y="3094038"/>
          <p14:tracePt t="40997" x="5191125" y="3101975"/>
          <p14:tracePt t="41013" x="5208588" y="3119438"/>
          <p14:tracePt t="41029" x="5208588" y="3127375"/>
          <p14:tracePt t="41037" x="5208588" y="3135313"/>
          <p14:tracePt t="41052" x="5208588" y="3144838"/>
          <p14:tracePt t="41061" x="5208588" y="3160713"/>
          <p14:tracePt t="41069" x="5208588" y="3170238"/>
          <p14:tracePt t="41093" x="5208588" y="3203575"/>
          <p14:tracePt t="41109" x="5191125" y="3211513"/>
          <p14:tracePt t="41125" x="5165725" y="3228975"/>
          <p14:tracePt t="41133" x="5157788" y="3238500"/>
          <p14:tracePt t="41141" x="5140325" y="3246438"/>
          <p14:tracePt t="41157" x="5122863" y="3254375"/>
          <p14:tracePt t="41173" x="5114925" y="3254375"/>
          <p14:tracePt t="41181" x="5097463" y="3271838"/>
          <p14:tracePt t="41189" x="5097463" y="3279775"/>
          <p14:tracePt t="41197" x="5080000" y="3279775"/>
          <p14:tracePt t="41205" x="5064125" y="3289300"/>
          <p14:tracePt t="41213" x="5046663" y="3289300"/>
          <p14:tracePt t="41221" x="5013325" y="3314700"/>
          <p14:tracePt t="41229" x="4987925" y="3314700"/>
          <p14:tracePt t="41237" x="4962525" y="3322638"/>
          <p14:tracePt t="41245" x="4935538" y="3322638"/>
          <p14:tracePt t="41253" x="4927600" y="3322638"/>
          <p14:tracePt t="41261" x="4910138" y="3330575"/>
          <p14:tracePt t="41269" x="4902200" y="3330575"/>
          <p14:tracePt t="41277" x="4884738" y="3330575"/>
          <p14:tracePt t="41285" x="4868863" y="3330575"/>
          <p14:tracePt t="41293" x="4859338" y="3330575"/>
          <p14:tracePt t="41301" x="4833938" y="3348038"/>
          <p14:tracePt t="41309" x="4818063" y="3348038"/>
          <p14:tracePt t="41325" x="4800600" y="3348038"/>
          <p14:tracePt t="41333" x="4791075" y="3348038"/>
          <p14:tracePt t="41341" x="4783138" y="3348038"/>
          <p14:tracePt t="41349" x="4775200" y="3348038"/>
          <p14:tracePt t="41357" x="4765675" y="3348038"/>
          <p14:tracePt t="41365" x="4757738" y="3348038"/>
          <p14:tracePt t="41373" x="4749800" y="3348038"/>
          <p14:tracePt t="41381" x="4740275" y="3348038"/>
          <p14:tracePt t="41405" x="4732338" y="3340100"/>
          <p14:tracePt t="41421" x="4724400" y="3330575"/>
          <p14:tracePt t="41429" x="4714875" y="3330575"/>
          <p14:tracePt t="41445" x="4714875" y="3322638"/>
          <p14:tracePt t="41469" x="4714875" y="3314700"/>
          <p14:tracePt t="41477" x="4714875" y="3305175"/>
          <p14:tracePt t="41501" x="4714875" y="3297238"/>
          <p14:tracePt t="41509" x="4714875" y="3289300"/>
          <p14:tracePt t="41541" x="4714875" y="3271838"/>
          <p14:tracePt t="41557" x="4732338" y="3254375"/>
          <p14:tracePt t="41565" x="4740275" y="3254375"/>
          <p14:tracePt t="41581" x="4757738" y="3254375"/>
          <p14:tracePt t="41589" x="4783138" y="3246438"/>
          <p14:tracePt t="41597" x="4808538" y="3246438"/>
          <p14:tracePt t="41605" x="4826000" y="3246438"/>
          <p14:tracePt t="41613" x="4833938" y="3246438"/>
          <p14:tracePt t="41621" x="4843463" y="3246438"/>
          <p14:tracePt t="41637" x="4851400" y="3246438"/>
          <p14:tracePt t="41645" x="4859338" y="3246438"/>
          <p14:tracePt t="41677" x="4876800" y="3246438"/>
          <p14:tracePt t="41685" x="4884738" y="3246438"/>
          <p14:tracePt t="41701" x="4894263" y="3254375"/>
          <p14:tracePt t="41709" x="4902200" y="3254375"/>
          <p14:tracePt t="41717" x="4902200" y="3263900"/>
          <p14:tracePt t="41725" x="4910138" y="3289300"/>
          <p14:tracePt t="42181" x="4910138" y="3263900"/>
          <p14:tracePt t="42189" x="4902200" y="3254375"/>
          <p14:tracePt t="42213" x="4902200" y="3246438"/>
          <p14:tracePt t="42221" x="4894263" y="3228975"/>
          <p14:tracePt t="42237" x="4884738" y="3221038"/>
          <p14:tracePt t="42269" x="4884738" y="3211513"/>
          <p14:tracePt t="42285" x="4876800" y="3195638"/>
          <p14:tracePt t="42293" x="4868863" y="3186113"/>
          <p14:tracePt t="42301" x="4859338" y="3178175"/>
          <p14:tracePt t="42317" x="4851400" y="3178175"/>
          <p14:tracePt t="42325" x="4833938" y="3160713"/>
          <p14:tracePt t="42333" x="4818063" y="3152775"/>
          <p14:tracePt t="42349" x="4808538" y="3144838"/>
          <p14:tracePt t="42357" x="4791075" y="3144838"/>
          <p14:tracePt t="42365" x="4783138" y="3127375"/>
          <p14:tracePt t="42373" x="4775200" y="3119438"/>
          <p14:tracePt t="42381" x="4749800" y="3109913"/>
          <p14:tracePt t="42397" x="4740275" y="3101975"/>
          <p14:tracePt t="42405" x="4714875" y="3101975"/>
          <p14:tracePt t="42413" x="4681538" y="3101975"/>
          <p14:tracePt t="42421" x="4656138" y="3084513"/>
          <p14:tracePt t="42429" x="4646613" y="3084513"/>
          <p14:tracePt t="42437" x="4621213" y="3084513"/>
          <p14:tracePt t="42445" x="4595813" y="3084513"/>
          <p14:tracePt t="42453" x="4570413" y="3084513"/>
          <p14:tracePt t="42461" x="4554538" y="3084513"/>
          <p14:tracePt t="42469" x="4529138" y="3076575"/>
          <p14:tracePt t="42485" x="4519613" y="3076575"/>
          <p14:tracePt t="42493" x="4511675" y="3076575"/>
          <p14:tracePt t="42501" x="4503738" y="3076575"/>
          <p14:tracePt t="42509" x="4486275" y="3076575"/>
          <p14:tracePt t="42517" x="4460875" y="3076575"/>
          <p14:tracePt t="42525" x="4443413" y="3076575"/>
          <p14:tracePt t="42533" x="4418013" y="3076575"/>
          <p14:tracePt t="42541" x="4384675" y="3076575"/>
          <p14:tracePt t="42549" x="4341813" y="3076575"/>
          <p14:tracePt t="42557" x="4332288" y="3076575"/>
          <p14:tracePt t="42565" x="4298950" y="3076575"/>
          <p14:tracePt t="42573" x="4281488" y="3076575"/>
          <p14:tracePt t="42581" x="4265613" y="3076575"/>
          <p14:tracePt t="42589" x="4248150" y="3076575"/>
          <p14:tracePt t="42597" x="4214813" y="3084513"/>
          <p14:tracePt t="42605" x="4205288" y="3084513"/>
          <p14:tracePt t="42613" x="4205288" y="3094038"/>
          <p14:tracePt t="42621" x="4179888" y="3101975"/>
          <p14:tracePt t="42629" x="4179888" y="3109913"/>
          <p14:tracePt t="42637" x="4154488" y="3119438"/>
          <p14:tracePt t="42661" x="4146550" y="3127375"/>
          <p14:tracePt t="42669" x="4146550" y="3135313"/>
          <p14:tracePt t="42677" x="4146550" y="3144838"/>
          <p14:tracePt t="42685" x="4146550" y="3152775"/>
          <p14:tracePt t="42693" x="4146550" y="3160713"/>
          <p14:tracePt t="42701" x="4146550" y="3178175"/>
          <p14:tracePt t="42717" x="4146550" y="3186113"/>
          <p14:tracePt t="42725" x="4146550" y="3195638"/>
          <p14:tracePt t="42733" x="4146550" y="3211513"/>
          <p14:tracePt t="42741" x="4146550" y="3221038"/>
          <p14:tracePt t="42749" x="4146550" y="3238500"/>
          <p14:tracePt t="42757" x="4146550" y="3246438"/>
          <p14:tracePt t="42765" x="4162425" y="3263900"/>
          <p14:tracePt t="42773" x="4171950" y="3271838"/>
          <p14:tracePt t="42781" x="4187825" y="3297238"/>
          <p14:tracePt t="42789" x="4197350" y="3297238"/>
          <p14:tracePt t="42805" x="4214813" y="3314700"/>
          <p14:tracePt t="42821" x="4222750" y="3322638"/>
          <p14:tracePt t="42837" x="4248150" y="3322638"/>
          <p14:tracePt t="42845" x="4265613" y="3330575"/>
          <p14:tracePt t="42853" x="4281488" y="3330575"/>
          <p14:tracePt t="42861" x="4306888" y="3330575"/>
          <p14:tracePt t="42869" x="4341813" y="3330575"/>
          <p14:tracePt t="42877" x="4384675" y="3330575"/>
          <p14:tracePt t="42885" x="4425950" y="3330575"/>
          <p14:tracePt t="42893" x="4486275" y="3330575"/>
          <p14:tracePt t="42901" x="4529138" y="3330575"/>
          <p14:tracePt t="42909" x="4562475" y="3305175"/>
          <p14:tracePt t="42917" x="4613275" y="3289300"/>
          <p14:tracePt t="42925" x="4630738" y="3271838"/>
          <p14:tracePt t="42933" x="4646613" y="3254375"/>
          <p14:tracePt t="42941" x="4664075" y="3254375"/>
          <p14:tracePt t="42949" x="4664075" y="3246438"/>
          <p14:tracePt t="42957" x="4664075" y="3238500"/>
          <p14:tracePt t="42965" x="4664075" y="3228975"/>
          <p14:tracePt t="42973" x="4664075" y="3203575"/>
          <p14:tracePt t="42981" x="4664075" y="3186113"/>
          <p14:tracePt t="42989" x="4664075" y="3178175"/>
          <p14:tracePt t="42997" x="4646613" y="3160713"/>
          <p14:tracePt t="43013" x="4646613" y="3152775"/>
          <p14:tracePt t="43021" x="4638675" y="3152775"/>
          <p14:tracePt t="43029" x="4621213" y="3144838"/>
          <p14:tracePt t="43037" x="4587875" y="3144838"/>
          <p14:tracePt t="43048" x="4570413" y="3144838"/>
          <p14:tracePt t="43053" x="4537075" y="3127375"/>
          <p14:tracePt t="43061" x="4529138" y="3127375"/>
          <p14:tracePt t="43069" x="4503738" y="3119438"/>
          <p14:tracePt t="43077" x="4468813" y="3119438"/>
          <p14:tracePt t="43085" x="4443413" y="3119438"/>
          <p14:tracePt t="43093" x="4425950" y="3119438"/>
          <p14:tracePt t="43101" x="4410075" y="3119438"/>
          <p14:tracePt t="43109" x="4384675" y="3119438"/>
          <p14:tracePt t="43149" x="4375150" y="3119438"/>
          <p14:tracePt t="43165" x="4367213" y="3119438"/>
          <p14:tracePt t="43181" x="4359275" y="3119438"/>
          <p14:tracePt t="43189" x="4349750" y="3119438"/>
          <p14:tracePt t="43197" x="4332288" y="3119438"/>
          <p14:tracePt t="43205" x="4332288" y="3127375"/>
          <p14:tracePt t="43213" x="4324350" y="3144838"/>
          <p14:tracePt t="43221" x="4324350" y="3160713"/>
          <p14:tracePt t="43229" x="4324350" y="3170238"/>
          <p14:tracePt t="43237" x="4324350" y="3178175"/>
          <p14:tracePt t="43245" x="4324350" y="3195638"/>
          <p14:tracePt t="43253" x="4324350" y="3203575"/>
          <p14:tracePt t="43261" x="4324350" y="3221038"/>
          <p14:tracePt t="43269" x="4324350" y="3228975"/>
          <p14:tracePt t="43285" x="4324350" y="3238500"/>
          <p14:tracePt t="43397" x="4341813" y="3238500"/>
          <p14:tracePt t="43445" x="4349750" y="3238500"/>
          <p14:tracePt t="43469" x="4359275" y="3238500"/>
          <p14:tracePt t="43477" x="4375150" y="3228975"/>
          <p14:tracePt t="43485" x="4384675" y="3228975"/>
          <p14:tracePt t="43493" x="4418013" y="3228975"/>
          <p14:tracePt t="43501" x="4435475" y="3228975"/>
          <p14:tracePt t="43509" x="4451350" y="3228975"/>
          <p14:tracePt t="43517" x="4468813" y="3228975"/>
          <p14:tracePt t="43525" x="4503738" y="3238500"/>
          <p14:tracePt t="43533" x="4537075" y="3246438"/>
          <p14:tracePt t="43549" x="4545013" y="3246438"/>
          <p14:tracePt t="43557" x="4554538" y="3246438"/>
          <p14:tracePt t="43574" x="4554538" y="3254375"/>
          <p14:tracePt t="44101" x="4562475" y="3254375"/>
          <p14:tracePt t="44117" x="4562475" y="3238500"/>
          <p14:tracePt t="44125" x="4562475" y="3228975"/>
          <p14:tracePt t="44133" x="4562475" y="3221038"/>
          <p14:tracePt t="44141" x="4562475" y="3203575"/>
          <p14:tracePt t="44157" x="4562475" y="3195638"/>
          <p14:tracePt t="44173" x="4554538" y="3186113"/>
          <p14:tracePt t="44189" x="4537075" y="3160713"/>
          <p14:tracePt t="44197" x="4537075" y="3152775"/>
          <p14:tracePt t="44205" x="4529138" y="3144838"/>
          <p14:tracePt t="44213" x="4519613" y="3127375"/>
          <p14:tracePt t="44221" x="4511675" y="3119438"/>
          <p14:tracePt t="44229" x="4503738" y="3109913"/>
          <p14:tracePt t="44237" x="4486275" y="3101975"/>
          <p14:tracePt t="44245" x="4451350" y="3067050"/>
          <p14:tracePt t="44253" x="4435475" y="3059113"/>
          <p14:tracePt t="44261" x="4410075" y="3051175"/>
          <p14:tracePt t="44269" x="4375150" y="3033713"/>
          <p14:tracePt t="44277" x="4341813" y="3008313"/>
          <p14:tracePt t="44285" x="4291013" y="2982913"/>
          <p14:tracePt t="44293" x="4273550" y="2957513"/>
          <p14:tracePt t="44301" x="4214813" y="2949575"/>
          <p14:tracePt t="44309" x="4187825" y="2940050"/>
          <p14:tracePt t="44317" x="4137025" y="2914650"/>
          <p14:tracePt t="44325" x="4095750" y="2906713"/>
          <p14:tracePt t="44333" x="4052888" y="2897188"/>
          <p14:tracePt t="44341" x="3976688" y="2871788"/>
          <p14:tracePt t="44349" x="3951288" y="2863850"/>
          <p14:tracePt t="44357" x="3908425" y="2863850"/>
          <p14:tracePt t="44365" x="3865563" y="2855913"/>
          <p14:tracePt t="44373" x="3814763" y="2855913"/>
          <p14:tracePt t="44381" x="3771900" y="2846388"/>
          <p14:tracePt t="44389" x="3695700" y="2838450"/>
          <p14:tracePt t="44397" x="3678238" y="2830513"/>
          <p14:tracePt t="44405" x="3611563" y="2820988"/>
          <p14:tracePt t="44413" x="3568700" y="2820988"/>
          <p14:tracePt t="44421" x="3533775" y="2813050"/>
          <p14:tracePt t="44429" x="3475038" y="2813050"/>
          <p14:tracePt t="44437" x="3449638" y="2805113"/>
          <p14:tracePt t="44445" x="3406775" y="2805113"/>
          <p14:tracePt t="44453" x="3381375" y="2805113"/>
          <p14:tracePt t="44461" x="3348038" y="2805113"/>
          <p14:tracePt t="44469" x="3313113" y="2805113"/>
          <p14:tracePt t="44477" x="3305175" y="2805113"/>
          <p14:tracePt t="44485" x="3270250" y="2805113"/>
          <p14:tracePt t="44493" x="3254375" y="2805113"/>
          <p14:tracePt t="44501" x="3244850" y="2805113"/>
          <p14:tracePt t="44517" x="3236913" y="2805113"/>
          <p14:tracePt t="44525" x="3228975" y="2805113"/>
          <p14:tracePt t="44533" x="3219450" y="2805113"/>
          <p14:tracePt t="44541" x="3211513" y="2805113"/>
          <p14:tracePt t="44549" x="3203575" y="2805113"/>
          <p14:tracePt t="44557" x="3194050" y="2805113"/>
          <p14:tracePt t="44565" x="3178175" y="2805113"/>
          <p14:tracePt t="44573" x="3160713" y="2820988"/>
          <p14:tracePt t="44581" x="3143250" y="2830513"/>
          <p14:tracePt t="44589" x="3127375" y="2830513"/>
          <p14:tracePt t="44597" x="3092450" y="2830513"/>
          <p14:tracePt t="44605" x="3049588" y="2838450"/>
          <p14:tracePt t="44613" x="3041650" y="2838450"/>
          <p14:tracePt t="44621" x="3016250" y="2838450"/>
          <p14:tracePt t="44629" x="2982913" y="2855913"/>
          <p14:tracePt t="44637" x="2973388" y="2863850"/>
          <p14:tracePt t="44645" x="2965450" y="2871788"/>
          <p14:tracePt t="44653" x="2955925" y="2881313"/>
          <p14:tracePt t="44661" x="2930525" y="2889250"/>
          <p14:tracePt t="44669" x="2922588" y="2897188"/>
          <p14:tracePt t="44677" x="2914650" y="2906713"/>
          <p14:tracePt t="44685" x="2905125" y="2914650"/>
          <p14:tracePt t="44693" x="2889250" y="2932113"/>
          <p14:tracePt t="44701" x="2871788" y="2932113"/>
          <p14:tracePt t="44717" x="2863850" y="2949575"/>
          <p14:tracePt t="44725" x="2846388" y="2965450"/>
          <p14:tracePt t="44741" x="2820988" y="2982913"/>
          <p14:tracePt t="44749" x="2803525" y="3000375"/>
          <p14:tracePt t="44757" x="2786063" y="3008313"/>
          <p14:tracePt t="44765" x="2778125" y="3025775"/>
          <p14:tracePt t="44773" x="2770188" y="3033713"/>
          <p14:tracePt t="44781" x="2770188" y="3041650"/>
          <p14:tracePt t="44789" x="2760663" y="3059113"/>
          <p14:tracePt t="44797" x="2752725" y="3076575"/>
          <p14:tracePt t="44805" x="2752725" y="3084513"/>
          <p14:tracePt t="44813" x="2752725" y="3101975"/>
          <p14:tracePt t="44821" x="2752725" y="3109913"/>
          <p14:tracePt t="44837" x="2752725" y="3127375"/>
          <p14:tracePt t="44845" x="2760663" y="3135313"/>
          <p14:tracePt t="44853" x="2770188" y="3135313"/>
          <p14:tracePt t="44861" x="2778125" y="3160713"/>
          <p14:tracePt t="44885" x="2795588" y="3178175"/>
          <p14:tracePt t="44893" x="2811463" y="3186113"/>
          <p14:tracePt t="44901" x="2820988" y="3186113"/>
          <p14:tracePt t="44909" x="2838450" y="3195638"/>
          <p14:tracePt t="44917" x="2871788" y="3211513"/>
          <p14:tracePt t="44933" x="2905125" y="3228975"/>
          <p14:tracePt t="44941" x="2955925" y="3263900"/>
          <p14:tracePt t="44949" x="2990850" y="3271838"/>
          <p14:tracePt t="44957" x="3033713" y="3279775"/>
          <p14:tracePt t="44965" x="3092450" y="3289300"/>
          <p14:tracePt t="44973" x="3160713" y="3305175"/>
          <p14:tracePt t="44981" x="3211513" y="3305175"/>
          <p14:tracePt t="44989" x="3270250" y="3322638"/>
          <p14:tracePt t="44997" x="3313113" y="3322638"/>
          <p14:tracePt t="45005" x="3373438" y="3322638"/>
          <p14:tracePt t="45013" x="3424238" y="3330575"/>
          <p14:tracePt t="45021" x="3475038" y="3330575"/>
          <p14:tracePt t="45029" x="3508375" y="3340100"/>
          <p14:tracePt t="45037" x="3568700" y="3340100"/>
          <p14:tracePt t="45045" x="3619500" y="3355975"/>
          <p14:tracePt t="45053" x="3644900" y="3355975"/>
          <p14:tracePt t="45061" x="3687763" y="3355975"/>
          <p14:tracePt t="45069" x="3713163" y="3355975"/>
          <p14:tracePt t="45077" x="3738563" y="3355975"/>
          <p14:tracePt t="45085" x="3771900" y="3355975"/>
          <p14:tracePt t="45093" x="3797300" y="3355975"/>
          <p14:tracePt t="45101" x="3822700" y="3355975"/>
          <p14:tracePt t="45109" x="3857625" y="3355975"/>
          <p14:tracePt t="45117" x="3900488" y="3355975"/>
          <p14:tracePt t="45125" x="3925888" y="3355975"/>
          <p14:tracePt t="45133" x="3959225" y="3355975"/>
          <p14:tracePt t="45141" x="4002088" y="3355975"/>
          <p14:tracePt t="45149" x="4027488" y="3355975"/>
          <p14:tracePt t="45157" x="4060825" y="3355975"/>
          <p14:tracePt t="45173" x="4086225" y="3348038"/>
          <p14:tracePt t="45189" x="4095750" y="3340100"/>
          <p14:tracePt t="45197" x="4111625" y="3340100"/>
          <p14:tracePt t="45213" x="4129088" y="3330575"/>
          <p14:tracePt t="45229" x="4154488" y="3314700"/>
          <p14:tracePt t="45237" x="4162425" y="3314700"/>
          <p14:tracePt t="45245" x="4187825" y="3297238"/>
          <p14:tracePt t="45253" x="4205288" y="3279775"/>
          <p14:tracePt t="45261" x="4230688" y="3279775"/>
          <p14:tracePt t="45269" x="4230688" y="3271838"/>
          <p14:tracePt t="45277" x="4240213" y="3263900"/>
          <p14:tracePt t="45285" x="4240213" y="3254375"/>
          <p14:tracePt t="45301" x="4240213" y="3228975"/>
          <p14:tracePt t="45317" x="4240213" y="3211513"/>
          <p14:tracePt t="45333" x="4240213" y="3186113"/>
          <p14:tracePt t="45349" x="4240213" y="3178175"/>
          <p14:tracePt t="45357" x="4240213" y="3160713"/>
          <p14:tracePt t="45373" x="4240213" y="3152775"/>
          <p14:tracePt t="45381" x="4240213" y="3135313"/>
          <p14:tracePt t="45389" x="4222750" y="3127375"/>
          <p14:tracePt t="45397" x="4222750" y="3119438"/>
          <p14:tracePt t="45405" x="4197350" y="3101975"/>
          <p14:tracePt t="45413" x="4179888" y="3094038"/>
          <p14:tracePt t="45421" x="4162425" y="3084513"/>
          <p14:tracePt t="45429" x="4129088" y="3067050"/>
          <p14:tracePt t="45437" x="4103688" y="3051175"/>
          <p14:tracePt t="45445" x="4078288" y="3041650"/>
          <p14:tracePt t="45453" x="4027488" y="3025775"/>
          <p14:tracePt t="45461" x="3959225" y="3000375"/>
          <p14:tracePt t="45469" x="3933825" y="2990850"/>
          <p14:tracePt t="45477" x="3873500" y="2982913"/>
          <p14:tracePt t="45485" x="3763963" y="2949575"/>
          <p14:tracePt t="45493" x="3678238" y="2940050"/>
          <p14:tracePt t="45501" x="3568700" y="2922588"/>
          <p14:tracePt t="45509" x="3482975" y="2914650"/>
          <p14:tracePt t="45517" x="3381375" y="2914650"/>
          <p14:tracePt t="45525" x="3262313" y="2881313"/>
          <p14:tracePt t="45533" x="3203575" y="2881313"/>
          <p14:tracePt t="45541" x="3117850" y="2871788"/>
          <p14:tracePt t="45549" x="3067050" y="2871788"/>
          <p14:tracePt t="45557" x="3033713" y="2863850"/>
          <p14:tracePt t="45565" x="2973388" y="2863850"/>
          <p14:tracePt t="45573" x="2947988" y="2863850"/>
          <p14:tracePt t="45581" x="2940050" y="2863850"/>
          <p14:tracePt t="45589" x="2922588" y="2846388"/>
          <p14:tracePt t="45597" x="2905125" y="2846388"/>
          <p14:tracePt t="45613" x="2871788" y="2846388"/>
          <p14:tracePt t="45621" x="2863850" y="2846388"/>
          <p14:tracePt t="45629" x="2846388" y="2846388"/>
          <p14:tracePt t="45637" x="2828925" y="2846388"/>
          <p14:tracePt t="45645" x="2803525" y="2855913"/>
          <p14:tracePt t="45653" x="2795588" y="2863850"/>
          <p14:tracePt t="45661" x="2760663" y="2881313"/>
          <p14:tracePt t="45669" x="2744788" y="2889250"/>
          <p14:tracePt t="45677" x="2735263" y="2897188"/>
          <p14:tracePt t="45685" x="2709863" y="2922588"/>
          <p14:tracePt t="45693" x="2684463" y="2940050"/>
          <p14:tracePt t="45701" x="2676525" y="2949575"/>
          <p14:tracePt t="45709" x="2651125" y="2974975"/>
          <p14:tracePt t="45725" x="2651125" y="2990850"/>
          <p14:tracePt t="45733" x="2651125" y="3000375"/>
          <p14:tracePt t="45741" x="2651125" y="3016250"/>
          <p14:tracePt t="45749" x="2651125" y="3033713"/>
          <p14:tracePt t="45757" x="2651125" y="3051175"/>
          <p14:tracePt t="45765" x="2651125" y="3076575"/>
          <p14:tracePt t="45773" x="2659063" y="3109913"/>
          <p14:tracePt t="45781" x="2659063" y="3119438"/>
          <p14:tracePt t="45789" x="2684463" y="3152775"/>
          <p14:tracePt t="45797" x="2701925" y="3178175"/>
          <p14:tracePt t="45805" x="2735263" y="3211513"/>
          <p14:tracePt t="45813" x="2760663" y="3254375"/>
          <p14:tracePt t="45821" x="2820988" y="3305175"/>
          <p14:tracePt t="45829" x="2846388" y="3340100"/>
          <p14:tracePt t="45837" x="2879725" y="3382963"/>
          <p14:tracePt t="45845" x="2897188" y="3390900"/>
          <p14:tracePt t="45853" x="2914650" y="3416300"/>
          <p14:tracePt t="45861" x="2955925" y="3441700"/>
          <p14:tracePt t="45869" x="2998788" y="3475038"/>
          <p14:tracePt t="45877" x="3049588" y="3502025"/>
          <p14:tracePt t="45885" x="3092450" y="3527425"/>
          <p14:tracePt t="45893" x="3168650" y="3535363"/>
          <p14:tracePt t="45901" x="3254375" y="3552825"/>
          <p14:tracePt t="45909" x="3313113" y="3560763"/>
          <p14:tracePt t="45917" x="3398838" y="3560763"/>
          <p14:tracePt t="45925" x="3475038" y="3560763"/>
          <p14:tracePt t="45933" x="3525838" y="3560763"/>
          <p14:tracePt t="45941" x="3576638" y="3560763"/>
          <p14:tracePt t="45949" x="3619500" y="3578225"/>
          <p14:tracePt t="45957" x="3662363" y="3578225"/>
          <p14:tracePt t="45965" x="3695700" y="3578225"/>
          <p14:tracePt t="45973" x="3729038" y="3578225"/>
          <p14:tracePt t="45981" x="3756025" y="3578225"/>
          <p14:tracePt t="45989" x="3797300" y="3578225"/>
          <p14:tracePt t="45997" x="3822700" y="3578225"/>
          <p14:tracePt t="46005" x="3865563" y="3578225"/>
          <p14:tracePt t="46013" x="3925888" y="3578225"/>
          <p14:tracePt t="46021" x="3984625" y="3578225"/>
          <p14:tracePt t="46029" x="4027488" y="3578225"/>
          <p14:tracePt t="46037" x="4044950" y="3578225"/>
          <p14:tracePt t="46048" x="4086225" y="3578225"/>
          <p14:tracePt t="46053" x="4137025" y="3578225"/>
          <p14:tracePt t="46061" x="4162425" y="3578225"/>
          <p14:tracePt t="46069" x="4179888" y="3560763"/>
          <p14:tracePt t="46077" x="4205288" y="3552825"/>
          <p14:tracePt t="46085" x="4240213" y="3527425"/>
          <p14:tracePt t="46093" x="4248150" y="3517900"/>
          <p14:tracePt t="46101" x="4265613" y="3509963"/>
          <p14:tracePt t="46109" x="4273550" y="3502025"/>
          <p14:tracePt t="46117" x="4281488" y="3484563"/>
          <p14:tracePt t="46125" x="4291013" y="3475038"/>
          <p14:tracePt t="46133" x="4291013" y="3449638"/>
          <p14:tracePt t="46141" x="4306888" y="3424238"/>
          <p14:tracePt t="46149" x="4306888" y="3416300"/>
          <p14:tracePt t="46157" x="4306888" y="3408363"/>
          <p14:tracePt t="46165" x="4316413" y="3373438"/>
          <p14:tracePt t="46173" x="4324350" y="3365500"/>
          <p14:tracePt t="46181" x="4324350" y="3355975"/>
          <p14:tracePt t="46189" x="4324350" y="3340100"/>
          <p14:tracePt t="46197" x="4324350" y="3330575"/>
          <p14:tracePt t="46205" x="4324350" y="3322638"/>
          <p14:tracePt t="46213" x="4324350" y="3305175"/>
          <p14:tracePt t="46221" x="4316413" y="3297238"/>
          <p14:tracePt t="46229" x="4306888" y="3279775"/>
          <p14:tracePt t="46237" x="4306888" y="3263900"/>
          <p14:tracePt t="46245" x="4298950" y="3246438"/>
          <p14:tracePt t="46253" x="4273550" y="3238500"/>
          <p14:tracePt t="46261" x="4265613" y="3228975"/>
          <p14:tracePt t="46269" x="4240213" y="3195638"/>
          <p14:tracePt t="46285" x="4214813" y="3170238"/>
          <p14:tracePt t="46293" x="4187825" y="3152775"/>
          <p14:tracePt t="46301" x="4154488" y="3127375"/>
          <p14:tracePt t="46309" x="4146550" y="3109913"/>
          <p14:tracePt t="46317" x="4121150" y="3101975"/>
          <p14:tracePt t="46325" x="4095750" y="3094038"/>
          <p14:tracePt t="46333" x="4070350" y="3084513"/>
          <p14:tracePt t="46341" x="4035425" y="3076575"/>
          <p14:tracePt t="46349" x="4010025" y="3067050"/>
          <p14:tracePt t="46357" x="3959225" y="3059113"/>
          <p14:tracePt t="46365" x="3933825" y="3041650"/>
          <p14:tracePt t="46373" x="3908425" y="3041650"/>
          <p14:tracePt t="46381" x="3857625" y="3033713"/>
          <p14:tracePt t="46389" x="3840163" y="3033713"/>
          <p14:tracePt t="46397" x="3806825" y="3033713"/>
          <p14:tracePt t="46405" x="3781425" y="3025775"/>
          <p14:tracePt t="46413" x="3756025" y="3025775"/>
          <p14:tracePt t="46421" x="3729038" y="3025775"/>
          <p14:tracePt t="46429" x="3703638" y="3008313"/>
          <p14:tracePt t="46437" x="3678238" y="3008313"/>
          <p14:tracePt t="46445" x="3670300" y="3008313"/>
          <p14:tracePt t="46453" x="3636963" y="3008313"/>
          <p14:tracePt t="46461" x="3602038" y="3008313"/>
          <p14:tracePt t="46469" x="3559175" y="3008313"/>
          <p14:tracePt t="46477" x="3533775" y="3008313"/>
          <p14:tracePt t="46485" x="3508375" y="3008313"/>
          <p14:tracePt t="46493" x="3475038" y="3008313"/>
          <p14:tracePt t="46501" x="3441700" y="3008313"/>
          <p14:tracePt t="46509" x="3432175" y="3008313"/>
          <p14:tracePt t="46517" x="3398838" y="3016250"/>
          <p14:tracePt t="46525" x="3389313" y="3016250"/>
          <p14:tracePt t="46533" x="3363913" y="3041650"/>
          <p14:tracePt t="46541" x="3355975" y="3051175"/>
          <p14:tracePt t="46549" x="3348038" y="3059113"/>
          <p14:tracePt t="46557" x="3330575" y="3084513"/>
          <p14:tracePt t="46565" x="3330575" y="3101975"/>
          <p14:tracePt t="46573" x="3330575" y="3109913"/>
          <p14:tracePt t="46581" x="3322638" y="3127375"/>
          <p14:tracePt t="46589" x="3322638" y="3152775"/>
          <p14:tracePt t="46605" x="3322638" y="3178175"/>
          <p14:tracePt t="46621" x="3322638" y="3186113"/>
          <p14:tracePt t="46629" x="3322638" y="3211513"/>
          <p14:tracePt t="46645" x="3322638" y="3221038"/>
          <p14:tracePt t="46653" x="3322638" y="3238500"/>
          <p14:tracePt t="46661" x="3322638" y="3246438"/>
          <p14:tracePt t="46669" x="3338513" y="3254375"/>
          <p14:tracePt t="46677" x="3355975" y="3263900"/>
          <p14:tracePt t="46685" x="3363913" y="3263900"/>
          <p14:tracePt t="46693" x="3398838" y="3279775"/>
          <p14:tracePt t="46701" x="3449638" y="3297238"/>
          <p14:tracePt t="46709" x="3508375" y="3305175"/>
          <p14:tracePt t="46717" x="3594100" y="3305175"/>
          <p14:tracePt t="46725" x="3678238" y="3330575"/>
          <p14:tracePt t="46733" x="3763963" y="3340100"/>
          <p14:tracePt t="46741" x="3840163" y="3340100"/>
          <p14:tracePt t="46749" x="3908425" y="3340100"/>
          <p14:tracePt t="46757" x="3951288" y="3340100"/>
          <p14:tracePt t="46765" x="3976688" y="3340100"/>
          <p14:tracePt t="46773" x="4010025" y="3340100"/>
          <p14:tracePt t="46781" x="4044950" y="3340100"/>
          <p14:tracePt t="46789" x="4052888" y="3330575"/>
          <p14:tracePt t="46797" x="4078288" y="3322638"/>
          <p14:tracePt t="46805" x="4111625" y="3314700"/>
          <p14:tracePt t="46813" x="4137025" y="3289300"/>
          <p14:tracePt t="46821" x="4171950" y="3271838"/>
          <p14:tracePt t="46829" x="4179888" y="3271838"/>
          <p14:tracePt t="46837" x="4197350" y="3246438"/>
          <p14:tracePt t="46845" x="4205288" y="3228975"/>
          <p14:tracePt t="46853" x="4214813" y="3221038"/>
          <p14:tracePt t="46861" x="4222750" y="3195638"/>
          <p14:tracePt t="46869" x="4222750" y="3178175"/>
          <p14:tracePt t="46877" x="4222750" y="3160713"/>
          <p14:tracePt t="46885" x="4222750" y="3152775"/>
          <p14:tracePt t="46893" x="4222750" y="3144838"/>
          <p14:tracePt t="46901" x="4222750" y="3127375"/>
          <p14:tracePt t="46909" x="4222750" y="3119438"/>
          <p14:tracePt t="46917" x="4222750" y="3109913"/>
          <p14:tracePt t="46925" x="4214813" y="3109913"/>
          <p14:tracePt t="46933" x="4214813" y="3101975"/>
          <p14:tracePt t="46941" x="4205288" y="3101975"/>
          <p14:tracePt t="46949" x="4179888" y="3101975"/>
          <p14:tracePt t="46957" x="4171950" y="3101975"/>
          <p14:tracePt t="46965" x="4146550" y="3101975"/>
          <p14:tracePt t="46973" x="4137025" y="3101975"/>
          <p14:tracePt t="46981" x="4129088" y="3101975"/>
          <p14:tracePt t="46989" x="4103688" y="3101975"/>
          <p14:tracePt t="46997" x="4103688" y="3109913"/>
          <p14:tracePt t="47005" x="4103688" y="3127375"/>
          <p14:tracePt t="47013" x="4095750" y="3152775"/>
          <p14:tracePt t="47021" x="4095750" y="3160713"/>
          <p14:tracePt t="47029" x="4095750" y="3186113"/>
          <p14:tracePt t="47037" x="4103688" y="3228975"/>
          <p14:tracePt t="47053" x="4103688" y="3238500"/>
          <p14:tracePt t="47054" x="4129088" y="3254375"/>
          <p14:tracePt t="47061" x="4162425" y="3271838"/>
          <p14:tracePt t="47069" x="4171950" y="3271838"/>
          <p14:tracePt t="47077" x="4179888" y="3271838"/>
          <p14:tracePt t="47085" x="4187825" y="3271838"/>
          <p14:tracePt t="47093" x="4197350" y="3271838"/>
          <p14:tracePt t="47101" x="4205288" y="3271838"/>
          <p14:tracePt t="47133" x="4214813" y="3271838"/>
          <p14:tracePt t="47141" x="4214813" y="3263900"/>
          <p14:tracePt t="47149" x="4214813" y="3246438"/>
          <p14:tracePt t="47157" x="4214813" y="3228975"/>
          <p14:tracePt t="47165" x="4197350" y="3203575"/>
          <p14:tracePt t="47173" x="4162425" y="3170238"/>
          <p14:tracePt t="47181" x="4129088" y="3152775"/>
          <p14:tracePt t="47189" x="4078288" y="3127375"/>
          <p14:tracePt t="47197" x="4017963" y="3109913"/>
          <p14:tracePt t="47205" x="3967163" y="3101975"/>
          <p14:tracePt t="47213" x="3941763" y="3101975"/>
          <p14:tracePt t="47221" x="3900488" y="3101975"/>
          <p14:tracePt t="47229" x="3883025" y="3101975"/>
          <p14:tracePt t="47237" x="3857625" y="3101975"/>
          <p14:tracePt t="47261" x="3848100" y="3101975"/>
          <p14:tracePt t="47285" x="3848100" y="3119438"/>
          <p14:tracePt t="47293" x="3848100" y="3135313"/>
          <p14:tracePt t="47301" x="3848100" y="3144838"/>
          <p14:tracePt t="47309" x="3848100" y="3160713"/>
          <p14:tracePt t="47317" x="3848100" y="3170238"/>
          <p14:tracePt t="47325" x="3848100" y="3178175"/>
          <p14:tracePt t="47333" x="3848100" y="3203575"/>
          <p14:tracePt t="47341" x="3857625" y="3211513"/>
          <p14:tracePt t="47349" x="3873500" y="3228975"/>
          <p14:tracePt t="47357" x="3908425" y="3254375"/>
          <p14:tracePt t="47365" x="3941763" y="3263900"/>
          <p14:tracePt t="47373" x="3992563" y="3263900"/>
          <p14:tracePt t="47381" x="4035425" y="3263900"/>
          <p14:tracePt t="47389" x="4078288" y="3279775"/>
          <p14:tracePt t="47397" x="4086225" y="3279775"/>
          <p14:tracePt t="47405" x="4111625" y="3279775"/>
          <p14:tracePt t="47421" x="4129088" y="3279775"/>
          <p14:tracePt t="47437" x="4129088" y="3271838"/>
          <p14:tracePt t="47445" x="4129088" y="3254375"/>
          <p14:tracePt t="47453" x="4129088" y="3246438"/>
          <p14:tracePt t="47461" x="4121150" y="3221038"/>
          <p14:tracePt t="47469" x="4103688" y="3195638"/>
          <p14:tracePt t="47477" x="4095750" y="3178175"/>
          <p14:tracePt t="47485" x="4086225" y="3178175"/>
          <p14:tracePt t="47493" x="4078288" y="3170238"/>
          <p14:tracePt t="47501" x="4070350" y="3160713"/>
          <p14:tracePt t="47509" x="4052888" y="3144838"/>
          <p14:tracePt t="47525" x="4035425" y="3144838"/>
          <p14:tracePt t="47533" x="4027488" y="3144838"/>
          <p14:tracePt t="47557" x="4017963" y="3144838"/>
          <p14:tracePt t="47565" x="4010025" y="3144838"/>
          <p14:tracePt t="47589" x="4002088" y="3144838"/>
          <p14:tracePt t="47597" x="3984625" y="3144838"/>
          <p14:tracePt t="47613" x="3984625" y="3152775"/>
          <p14:tracePt t="47621" x="3984625" y="3170238"/>
          <p14:tracePt t="47629" x="3984625" y="3186113"/>
          <p14:tracePt t="47637" x="3984625" y="3203575"/>
          <p14:tracePt t="47645" x="3984625" y="3211513"/>
          <p14:tracePt t="47653" x="3992563" y="3228975"/>
          <p14:tracePt t="47661" x="3992563" y="3238500"/>
          <p14:tracePt t="47669" x="4002088" y="3246438"/>
          <p14:tracePt t="47677" x="4010025" y="3254375"/>
          <p14:tracePt t="47693" x="4017963" y="3254375"/>
          <p14:tracePt t="48173" x="4035425" y="3254375"/>
          <p14:tracePt t="48181" x="4052888" y="3254375"/>
          <p14:tracePt t="48189" x="4078288" y="3254375"/>
          <p14:tracePt t="48197" x="4095750" y="3254375"/>
          <p14:tracePt t="48205" x="4129088" y="3254375"/>
          <p14:tracePt t="48213" x="4154488" y="3254375"/>
          <p14:tracePt t="48221" x="4162425" y="3254375"/>
          <p14:tracePt t="48229" x="4179888" y="3254375"/>
          <p14:tracePt t="48237" x="4197350" y="3254375"/>
          <p14:tracePt t="48245" x="4230688" y="3254375"/>
          <p14:tracePt t="48253" x="4240213" y="3254375"/>
          <p14:tracePt t="48261" x="4265613" y="3254375"/>
          <p14:tracePt t="48269" x="4298950" y="3254375"/>
          <p14:tracePt t="48277" x="4306888" y="3254375"/>
          <p14:tracePt t="48285" x="4341813" y="3254375"/>
          <p14:tracePt t="48293" x="4359275" y="3254375"/>
          <p14:tracePt t="48301" x="4384675" y="3254375"/>
          <p14:tracePt t="48309" x="4410075" y="3254375"/>
          <p14:tracePt t="48317" x="4435475" y="3254375"/>
          <p14:tracePt t="48325" x="4443413" y="3254375"/>
          <p14:tracePt t="48333" x="4468813" y="3254375"/>
          <p14:tracePt t="48341" x="4494213" y="3254375"/>
          <p14:tracePt t="48349" x="4519613" y="3254375"/>
          <p14:tracePt t="48357" x="4545013" y="3254375"/>
          <p14:tracePt t="48365" x="4579938" y="3254375"/>
          <p14:tracePt t="48373" x="4621213" y="3254375"/>
          <p14:tracePt t="48381" x="4664075" y="3254375"/>
          <p14:tracePt t="48389" x="4699000" y="3254375"/>
          <p14:tracePt t="48397" x="4732338" y="3254375"/>
          <p14:tracePt t="48405" x="4740275" y="3254375"/>
          <p14:tracePt t="48413" x="4775200" y="3254375"/>
          <p14:tracePt t="48421" x="4783138" y="3254375"/>
          <p14:tracePt t="48429" x="4808538" y="3254375"/>
          <p14:tracePt t="48437" x="4818063" y="3254375"/>
          <p14:tracePt t="48445" x="4843463" y="3254375"/>
          <p14:tracePt t="48453" x="4859338" y="3246438"/>
          <p14:tracePt t="48461" x="4876800" y="3246438"/>
          <p14:tracePt t="48469" x="4884738" y="3238500"/>
          <p14:tracePt t="48477" x="4902200" y="3238500"/>
          <p14:tracePt t="48485" x="4919663" y="3238500"/>
          <p14:tracePt t="48493" x="4919663" y="3228975"/>
          <p14:tracePt t="48501" x="4945063" y="3211513"/>
          <p14:tracePt t="48509" x="4953000" y="3203575"/>
          <p14:tracePt t="48517" x="4962525" y="3203575"/>
          <p14:tracePt t="48525" x="4995863" y="3195638"/>
          <p14:tracePt t="48533" x="5003800" y="3178175"/>
          <p14:tracePt t="48541" x="5021263" y="3170238"/>
          <p14:tracePt t="48549" x="5029200" y="3160713"/>
          <p14:tracePt t="48557" x="5038725" y="3152775"/>
          <p14:tracePt t="48573" x="5038725" y="3135313"/>
          <p14:tracePt t="48605" x="5038725" y="3109913"/>
          <p14:tracePt t="48613" x="5038725" y="3101975"/>
          <p14:tracePt t="48621" x="5038725" y="3094038"/>
          <p14:tracePt t="48629" x="5038725" y="3076575"/>
          <p14:tracePt t="48637" x="5029200" y="3067050"/>
          <p14:tracePt t="48645" x="5013325" y="3067050"/>
          <p14:tracePt t="48653" x="5013325" y="3051175"/>
          <p14:tracePt t="48661" x="4995863" y="3033713"/>
          <p14:tracePt t="48669" x="4987925" y="3025775"/>
          <p14:tracePt t="48677" x="4978400" y="3025775"/>
          <p14:tracePt t="48685" x="4970463" y="3008313"/>
          <p14:tracePt t="48693" x="4953000" y="3000375"/>
          <p14:tracePt t="48709" x="4945063" y="3000375"/>
          <p14:tracePt t="48717" x="4919663" y="2990850"/>
          <p14:tracePt t="48725" x="4910138" y="2990850"/>
          <p14:tracePt t="48733" x="4894263" y="2990850"/>
          <p14:tracePt t="48741" x="4859338" y="2990850"/>
          <p14:tracePt t="48749" x="4851400" y="2990850"/>
          <p14:tracePt t="48757" x="4843463" y="2990850"/>
          <p14:tracePt t="48765" x="4818063" y="2990850"/>
          <p14:tracePt t="48773" x="4808538" y="2990850"/>
          <p14:tracePt t="48781" x="4791075" y="2990850"/>
          <p14:tracePt t="48789" x="4783138" y="2990850"/>
          <p14:tracePt t="48797" x="4757738" y="2990850"/>
          <p14:tracePt t="48805" x="4740275" y="3000375"/>
          <p14:tracePt t="48813" x="4732338" y="3008313"/>
          <p14:tracePt t="48821" x="4714875" y="3008313"/>
          <p14:tracePt t="48829" x="4706938" y="3016250"/>
          <p14:tracePt t="48877" x="4699000" y="3016250"/>
          <p14:tracePt t="48885" x="4689475" y="3016250"/>
          <p14:tracePt t="48893" x="4681538" y="3025775"/>
          <p14:tracePt t="48901" x="4681538" y="3033713"/>
          <p14:tracePt t="48909" x="4673600" y="3033713"/>
          <p14:tracePt t="48925" x="4656138" y="3041650"/>
          <p14:tracePt t="48933" x="4646613" y="3051175"/>
          <p14:tracePt t="48941" x="4630738" y="3067050"/>
          <p14:tracePt t="48957" x="4621213" y="3076575"/>
          <p14:tracePt t="48965" x="4621213" y="3084513"/>
          <p14:tracePt t="48973" x="4613275" y="3094038"/>
          <p14:tracePt t="48981" x="4605338" y="3109913"/>
          <p14:tracePt t="48997" x="4605338" y="3127375"/>
          <p14:tracePt t="49005" x="4605338" y="3135313"/>
          <p14:tracePt t="49021" x="4605338" y="3160713"/>
          <p14:tracePt t="49029" x="4605338" y="3170238"/>
          <p14:tracePt t="49045" x="4605338" y="3178175"/>
          <p14:tracePt t="49053" x="4605338" y="3195638"/>
          <p14:tracePt t="49069" x="4605338" y="3203575"/>
          <p14:tracePt t="49077" x="4605338" y="3211513"/>
          <p14:tracePt t="49085" x="4605338" y="3221038"/>
          <p14:tracePt t="49093" x="4605338" y="3228975"/>
          <p14:tracePt t="49101" x="4613275" y="3228975"/>
          <p14:tracePt t="49117" x="4613275" y="3238500"/>
          <p14:tracePt t="49157" x="4621213" y="3246438"/>
          <p14:tracePt t="49173" x="4638675" y="3246438"/>
          <p14:tracePt t="49189" x="4646613" y="3246438"/>
          <p14:tracePt t="49213" x="4664075" y="3263900"/>
          <p14:tracePt t="49229" x="4681538" y="3271838"/>
          <p14:tracePt t="49237" x="4689475" y="3279775"/>
          <p14:tracePt t="49253" x="4724400" y="3297238"/>
          <p14:tracePt t="49261" x="4724400" y="3305175"/>
          <p14:tracePt t="49269" x="4740275" y="3314700"/>
          <p14:tracePt t="49277" x="4749800" y="3314700"/>
          <p14:tracePt t="49285" x="4775200" y="3314700"/>
          <p14:tracePt t="49293" x="4783138" y="3314700"/>
          <p14:tracePt t="49301" x="4808538" y="3314700"/>
          <p14:tracePt t="49309" x="4843463" y="3322638"/>
          <p14:tracePt t="49317" x="4868863" y="3330575"/>
          <p14:tracePt t="49325" x="4910138" y="3348038"/>
          <p14:tracePt t="49333" x="4935538" y="3348038"/>
          <p14:tracePt t="49341" x="4945063" y="3348038"/>
          <p14:tracePt t="49349" x="4978400" y="3348038"/>
          <p14:tracePt t="49357" x="4987925" y="3348038"/>
          <p14:tracePt t="49365" x="5021263" y="3348038"/>
          <p14:tracePt t="49373" x="5054600" y="3348038"/>
          <p14:tracePt t="49381" x="5072063" y="3348038"/>
          <p14:tracePt t="49389" x="5097463" y="3355975"/>
          <p14:tracePt t="49397" x="5140325" y="3373438"/>
          <p14:tracePt t="49405" x="5165725" y="3373438"/>
          <p14:tracePt t="49413" x="5183188" y="3373438"/>
          <p14:tracePt t="49429" x="5199063" y="3373438"/>
          <p14:tracePt t="49437" x="5208588" y="3382963"/>
          <p14:tracePt t="49461" x="5241925" y="3390900"/>
          <p14:tracePt t="49469" x="5249863" y="3390900"/>
          <p14:tracePt t="49477" x="5284788" y="3390900"/>
          <p14:tracePt t="49485" x="5318125" y="3390900"/>
          <p14:tracePt t="49493" x="5360988" y="3390900"/>
          <p14:tracePt t="49501" x="5403850" y="3398838"/>
          <p14:tracePt t="49509" x="5462588" y="3398838"/>
          <p14:tracePt t="49517" x="5505450" y="3398838"/>
          <p14:tracePt t="49525" x="5538788" y="3398838"/>
          <p14:tracePt t="49533" x="5573713" y="3416300"/>
          <p14:tracePt t="49541" x="5632450" y="3424238"/>
          <p14:tracePt t="49549" x="5641975" y="3424238"/>
          <p14:tracePt t="49557" x="5683250" y="3424238"/>
          <p14:tracePt t="49565" x="5718175" y="3424238"/>
          <p14:tracePt t="49573" x="5751513" y="3424238"/>
          <p14:tracePt t="49581" x="5786438" y="3424238"/>
          <p14:tracePt t="49589" x="5802313" y="3424238"/>
          <p14:tracePt t="49597" x="5827713" y="3424238"/>
          <p14:tracePt t="49605" x="5845175" y="3424238"/>
          <p14:tracePt t="49613" x="5862638" y="3433763"/>
          <p14:tracePt t="49621" x="5880100" y="3433763"/>
          <p14:tracePt t="49629" x="5905500" y="3433763"/>
          <p14:tracePt t="49637" x="5913438" y="3433763"/>
          <p14:tracePt t="49645" x="5956300" y="3433763"/>
          <p14:tracePt t="49653" x="5989638" y="3433763"/>
          <p14:tracePt t="49661" x="6024563" y="3433763"/>
          <p14:tracePt t="49669" x="6075363" y="3433763"/>
          <p14:tracePt t="49677" x="6134100" y="3441700"/>
          <p14:tracePt t="49685" x="6176963" y="3441700"/>
          <p14:tracePt t="49693" x="6219825" y="3441700"/>
          <p14:tracePt t="49701" x="6261100" y="3441700"/>
          <p14:tracePt t="49709" x="6286500" y="3441700"/>
          <p14:tracePt t="49717" x="6303963" y="3441700"/>
          <p14:tracePt t="49725" x="6321425" y="3441700"/>
          <p14:tracePt t="49741" x="6329363" y="3441700"/>
          <p14:tracePt t="49749" x="6338888" y="3441700"/>
          <p14:tracePt t="49757" x="6346825" y="3441700"/>
          <p14:tracePt t="49765" x="6354763" y="3441700"/>
          <p14:tracePt t="49773" x="6372225" y="3441700"/>
          <p14:tracePt t="49781" x="6389688" y="3441700"/>
          <p14:tracePt t="49789" x="6423025" y="3441700"/>
          <p14:tracePt t="49797" x="6440488" y="3441700"/>
          <p14:tracePt t="49805" x="6483350" y="3441700"/>
          <p14:tracePt t="49813" x="6499225" y="3441700"/>
          <p14:tracePt t="49821" x="6524625" y="3441700"/>
          <p14:tracePt t="49829" x="6550025" y="3441700"/>
          <p14:tracePt t="49837" x="6575425" y="3441700"/>
          <p14:tracePt t="49845" x="6592888" y="3441700"/>
          <p14:tracePt t="49853" x="6618288" y="3441700"/>
          <p14:tracePt t="49877" x="6626225" y="3441700"/>
          <p14:tracePt t="49893" x="6635750" y="3441700"/>
          <p14:tracePt t="49901" x="6643688" y="3441700"/>
          <p14:tracePt t="49909" x="6669088" y="3433763"/>
          <p14:tracePt t="49917" x="6678613" y="3424238"/>
          <p14:tracePt t="49925" x="6694488" y="3408363"/>
          <p14:tracePt t="49933" x="6729413" y="3382963"/>
          <p14:tracePt t="49941" x="6745288" y="3373438"/>
          <p14:tracePt t="49949" x="6770688" y="3355975"/>
          <p14:tracePt t="49957" x="6797675" y="3340100"/>
          <p14:tracePt t="49965" x="6805613" y="3314700"/>
          <p14:tracePt t="49973" x="6805613" y="3305175"/>
          <p14:tracePt t="49981" x="6805613" y="3297238"/>
          <p14:tracePt t="49989" x="6805613" y="3289300"/>
          <p14:tracePt t="49997" x="6805613" y="3279775"/>
          <p14:tracePt t="50005" x="6805613" y="3271838"/>
          <p14:tracePt t="50013" x="6805613" y="3254375"/>
          <p14:tracePt t="50021" x="6805613" y="3238500"/>
          <p14:tracePt t="50029" x="6805613" y="3221038"/>
          <p14:tracePt t="50037" x="6805613" y="3211513"/>
          <p14:tracePt t="50045" x="6805613" y="3203575"/>
          <p14:tracePt t="50053" x="6805613" y="3178175"/>
          <p14:tracePt t="50061" x="6797675" y="3160713"/>
          <p14:tracePt t="50069" x="6788150" y="3135313"/>
          <p14:tracePt t="50077" x="6762750" y="3119438"/>
          <p14:tracePt t="50085" x="6737350" y="3119438"/>
          <p14:tracePt t="50093" x="6704013" y="3101975"/>
          <p14:tracePt t="50101" x="6686550" y="3094038"/>
          <p14:tracePt t="50109" x="6661150" y="3084513"/>
          <p14:tracePt t="50117" x="6643688" y="3076575"/>
          <p14:tracePt t="50137" x="6575425" y="3076575"/>
          <p14:tracePt t="50141" x="6559550" y="3059113"/>
          <p14:tracePt t="50149" x="6534150" y="3059113"/>
          <p14:tracePt t="50157" x="6508750" y="3059113"/>
          <p14:tracePt t="50165" x="6491288" y="3051175"/>
          <p14:tracePt t="50173" x="6456363" y="3051175"/>
          <p14:tracePt t="50181" x="6430963" y="3051175"/>
          <p14:tracePt t="50189" x="6415088" y="3051175"/>
          <p14:tracePt t="50197" x="6380163" y="3051175"/>
          <p14:tracePt t="50205" x="6346825" y="3051175"/>
          <p14:tracePt t="50213" x="6303963" y="3051175"/>
          <p14:tracePt t="50221" x="6270625" y="3051175"/>
          <p14:tracePt t="50229" x="6227763" y="3051175"/>
          <p14:tracePt t="50237" x="6210300" y="3051175"/>
          <p14:tracePt t="50245" x="6167438" y="3041650"/>
          <p14:tracePt t="50253" x="6142038" y="3033713"/>
          <p14:tracePt t="50261" x="6108700" y="3033713"/>
          <p14:tracePt t="50269" x="6075363" y="3016250"/>
          <p14:tracePt t="50277" x="6057900" y="3016250"/>
          <p14:tracePt t="50285" x="6015038" y="3016250"/>
          <p14:tracePt t="50293" x="6007100" y="3008313"/>
          <p14:tracePt t="50301" x="5964238" y="3008313"/>
          <p14:tracePt t="50309" x="5921375" y="3008313"/>
          <p14:tracePt t="50317" x="5888038" y="3000375"/>
          <p14:tracePt t="50325" x="5837238" y="2990850"/>
          <p14:tracePt t="50333" x="5794375" y="2990850"/>
          <p14:tracePt t="50341" x="5761038" y="2990850"/>
          <p14:tracePt t="50349" x="5735638" y="2990850"/>
          <p14:tracePt t="50357" x="5708650" y="2990850"/>
          <p14:tracePt t="50365" x="5675313" y="2990850"/>
          <p14:tracePt t="50373" x="5649913" y="2990850"/>
          <p14:tracePt t="50381" x="5616575" y="2974975"/>
          <p14:tracePt t="50389" x="5591175" y="2974975"/>
          <p14:tracePt t="50397" x="5556250" y="2965450"/>
          <p14:tracePt t="50405" x="5522913" y="2965450"/>
          <p14:tracePt t="50413" x="5480050" y="2957513"/>
          <p14:tracePt t="50421" x="5437188" y="2957513"/>
          <p14:tracePt t="50429" x="5394325" y="2949575"/>
          <p14:tracePt t="50437" x="5360988" y="2949575"/>
          <p14:tracePt t="50445" x="5335588" y="2949575"/>
          <p14:tracePt t="50453" x="5292725" y="2949575"/>
          <p14:tracePt t="50461" x="5276850" y="2949575"/>
          <p14:tracePt t="50469" x="5241925" y="2949575"/>
          <p14:tracePt t="50477" x="5224463" y="2949575"/>
          <p14:tracePt t="50485" x="5208588" y="2949575"/>
          <p14:tracePt t="50493" x="5191125" y="2949575"/>
          <p14:tracePt t="50501" x="5183188" y="2949575"/>
          <p14:tracePt t="50509" x="5165725" y="2949575"/>
          <p14:tracePt t="50517" x="5148263" y="2949575"/>
          <p14:tracePt t="50525" x="5132388" y="2949575"/>
          <p14:tracePt t="50533" x="5089525" y="2949575"/>
          <p14:tracePt t="50541" x="5072063" y="2949575"/>
          <p14:tracePt t="50549" x="5038725" y="2949575"/>
          <p14:tracePt t="50557" x="5021263" y="2949575"/>
          <p14:tracePt t="50565" x="5003800" y="2949575"/>
          <p14:tracePt t="50573" x="4978400" y="2949575"/>
          <p14:tracePt t="50589" x="4970463" y="2949575"/>
          <p14:tracePt t="50597" x="4962525" y="2949575"/>
          <p14:tracePt t="50605" x="4953000" y="2949575"/>
          <p14:tracePt t="50613" x="4945063" y="2949575"/>
          <p14:tracePt t="50621" x="4935538" y="2949575"/>
          <p14:tracePt t="50629" x="4927600" y="2949575"/>
          <p14:tracePt t="50637" x="4902200" y="2965450"/>
          <p14:tracePt t="50645" x="4894263" y="2974975"/>
          <p14:tracePt t="50653" x="4884738" y="2982913"/>
          <p14:tracePt t="50661" x="4868863" y="3000375"/>
          <p14:tracePt t="50669" x="4859338" y="3008313"/>
          <p14:tracePt t="50677" x="4851400" y="3008313"/>
          <p14:tracePt t="50685" x="4833938" y="3025775"/>
          <p14:tracePt t="50693" x="4818063" y="3041650"/>
          <p14:tracePt t="50701" x="4791075" y="3051175"/>
          <p14:tracePt t="50717" x="4783138" y="3059113"/>
          <p14:tracePt t="50725" x="4765675" y="3084513"/>
          <p14:tracePt t="50733" x="4749800" y="3094038"/>
          <p14:tracePt t="50741" x="4749800" y="3101975"/>
          <p14:tracePt t="50757" x="4749800" y="3109913"/>
          <p14:tracePt t="50765" x="4732338" y="3127375"/>
          <p14:tracePt t="50773" x="4724400" y="3135313"/>
          <p14:tracePt t="50781" x="4724400" y="3152775"/>
          <p14:tracePt t="50797" x="4724400" y="3170238"/>
          <p14:tracePt t="50805" x="4714875" y="3186113"/>
          <p14:tracePt t="50821" x="4714875" y="3195638"/>
          <p14:tracePt t="50829" x="4714875" y="3203575"/>
          <p14:tracePt t="50837" x="4714875" y="3221038"/>
          <p14:tracePt t="50845" x="4714875" y="3228975"/>
          <p14:tracePt t="50853" x="4714875" y="3246438"/>
          <p14:tracePt t="50861" x="4714875" y="3254375"/>
          <p14:tracePt t="50869" x="4714875" y="3271838"/>
          <p14:tracePt t="50877" x="4714875" y="3289300"/>
          <p14:tracePt t="50893" x="4732338" y="3305175"/>
          <p14:tracePt t="50901" x="4740275" y="3314700"/>
          <p14:tracePt t="50917" x="4765675" y="3322638"/>
          <p14:tracePt t="50925" x="4800600" y="3330575"/>
          <p14:tracePt t="50933" x="4833938" y="3330575"/>
          <p14:tracePt t="50941" x="4843463" y="3330575"/>
          <p14:tracePt t="50949" x="4851400" y="3340100"/>
          <p14:tracePt t="50957" x="4876800" y="3340100"/>
          <p14:tracePt t="50965" x="4902200" y="3348038"/>
          <p14:tracePt t="50973" x="4919663" y="3355975"/>
          <p14:tracePt t="50981" x="4953000" y="3355975"/>
          <p14:tracePt t="50989" x="4970463" y="3365500"/>
          <p14:tracePt t="50997" x="5003800" y="3365500"/>
          <p14:tracePt t="51005" x="5029200" y="3365500"/>
          <p14:tracePt t="51013" x="5054600" y="3365500"/>
          <p14:tracePt t="51021" x="5080000" y="3365500"/>
          <p14:tracePt t="51029" x="5122863" y="3382963"/>
          <p14:tracePt t="51037" x="5148263" y="3382963"/>
          <p14:tracePt t="51059" x="5208588" y="3382963"/>
          <p14:tracePt t="51061" x="5233988" y="3382963"/>
          <p14:tracePt t="51069" x="5259388" y="3382963"/>
          <p14:tracePt t="51077" x="5284788" y="3382963"/>
          <p14:tracePt t="51085" x="5302250" y="3382963"/>
          <p14:tracePt t="51093" x="5335588" y="3382963"/>
          <p14:tracePt t="51101" x="5353050" y="3382963"/>
          <p14:tracePt t="51109" x="5368925" y="3382963"/>
          <p14:tracePt t="51117" x="5386388" y="3382963"/>
          <p14:tracePt t="51125" x="5411788" y="3382963"/>
          <p14:tracePt t="51133" x="5421313" y="3382963"/>
          <p14:tracePt t="51141" x="5462588" y="3382963"/>
          <p14:tracePt t="51149" x="5497513" y="3382963"/>
          <p14:tracePt t="51157" x="5538788" y="3382963"/>
          <p14:tracePt t="51165" x="5581650" y="3382963"/>
          <p14:tracePt t="51173" x="5616575" y="3382963"/>
          <p14:tracePt t="51181" x="5641975" y="3382963"/>
          <p14:tracePt t="51189" x="5667375" y="3382963"/>
          <p14:tracePt t="51197" x="5692775" y="3382963"/>
          <p14:tracePt t="51205" x="5708650" y="3382963"/>
          <p14:tracePt t="51213" x="5735638" y="3382963"/>
          <p14:tracePt t="51221" x="5768975" y="3382963"/>
          <p14:tracePt t="51229" x="5794375" y="3382963"/>
          <p14:tracePt t="51237" x="5819775" y="3382963"/>
          <p14:tracePt t="51245" x="5845175" y="3382963"/>
          <p14:tracePt t="51253" x="5870575" y="3382963"/>
          <p14:tracePt t="51261" x="5930900" y="3382963"/>
          <p14:tracePt t="51269" x="5938838" y="3382963"/>
          <p14:tracePt t="51277" x="5956300" y="3382963"/>
          <p14:tracePt t="51285" x="5972175" y="3382963"/>
          <p14:tracePt t="51293" x="5989638" y="3382963"/>
          <p14:tracePt t="51301" x="6024563" y="3390900"/>
          <p14:tracePt t="51309" x="6040438" y="3390900"/>
          <p14:tracePt t="51317" x="6049963" y="3390900"/>
          <p14:tracePt t="51325" x="6065838" y="3390900"/>
          <p14:tracePt t="51333" x="6083300" y="3390900"/>
          <p14:tracePt t="51341" x="6091238" y="3390900"/>
          <p14:tracePt t="51349" x="6100763" y="3390900"/>
          <p14:tracePt t="51357" x="6116638" y="3390900"/>
          <p14:tracePt t="51365" x="6126163" y="3390900"/>
          <p14:tracePt t="51373" x="6134100" y="3390900"/>
          <p14:tracePt t="51381" x="6151563" y="3390900"/>
          <p14:tracePt t="51389" x="6159500" y="3390900"/>
          <p14:tracePt t="51405" x="6184900" y="3390900"/>
          <p14:tracePt t="51413" x="6194425" y="3390900"/>
          <p14:tracePt t="51421" x="6227763" y="3390900"/>
          <p14:tracePt t="51429" x="6261100" y="3390900"/>
          <p14:tracePt t="51437" x="6270625" y="3390900"/>
          <p14:tracePt t="51445" x="6286500" y="3390900"/>
          <p14:tracePt t="51453" x="6303963" y="3390900"/>
          <p14:tracePt t="51461" x="6321425" y="3390900"/>
          <p14:tracePt t="51469" x="6338888" y="3390900"/>
          <p14:tracePt t="51477" x="6364288" y="3390900"/>
          <p14:tracePt t="51485" x="6372225" y="3390900"/>
          <p14:tracePt t="51493" x="6397625" y="3390900"/>
          <p14:tracePt t="51501" x="6405563" y="3390900"/>
          <p14:tracePt t="51509" x="6440488" y="3390900"/>
          <p14:tracePt t="51517" x="6448425" y="3390900"/>
          <p14:tracePt t="51525" x="6473825" y="3382963"/>
          <p14:tracePt t="51533" x="6491288" y="3382963"/>
          <p14:tracePt t="51541" x="6499225" y="3382963"/>
          <p14:tracePt t="51549" x="6524625" y="3373438"/>
          <p14:tracePt t="51557" x="6559550" y="3373438"/>
          <p14:tracePt t="51565" x="6600825" y="3373438"/>
          <p14:tracePt t="51573" x="6643688" y="3373438"/>
          <p14:tracePt t="51581" x="6678613" y="3365500"/>
          <p14:tracePt t="51589" x="6711950" y="3365500"/>
          <p14:tracePt t="51597" x="6745288" y="3348038"/>
          <p14:tracePt t="51613" x="6754813" y="3348038"/>
          <p14:tracePt t="51629" x="6762750" y="3348038"/>
          <p14:tracePt t="51637" x="6770688" y="3348038"/>
          <p14:tracePt t="51645" x="6770688" y="3340100"/>
          <p14:tracePt t="51693" x="6780213" y="3314700"/>
          <p14:tracePt t="51709" x="6788150" y="3314700"/>
          <p14:tracePt t="51717" x="6788150" y="3305175"/>
          <p14:tracePt t="51733" x="6797675" y="3289300"/>
          <p14:tracePt t="51741" x="6797675" y="3279775"/>
          <p14:tracePt t="51749" x="6797675" y="3263900"/>
          <p14:tracePt t="51765" x="6797675" y="3254375"/>
          <p14:tracePt t="51773" x="6797675" y="3238500"/>
          <p14:tracePt t="51789" x="6797675" y="3221038"/>
          <p14:tracePt t="51797" x="6788150" y="3211513"/>
          <p14:tracePt t="51805" x="6780213" y="3211513"/>
          <p14:tracePt t="51813" x="6780213" y="3186113"/>
          <p14:tracePt t="51821" x="6770688" y="3186113"/>
          <p14:tracePt t="51829" x="6762750" y="3186113"/>
          <p14:tracePt t="51837" x="6754813" y="3178175"/>
          <p14:tracePt t="51845" x="6745288" y="3170238"/>
          <p14:tracePt t="51853" x="6719888" y="3160713"/>
          <p14:tracePt t="51861" x="6711950" y="3152775"/>
          <p14:tracePt t="51869" x="6704013" y="3152775"/>
          <p14:tracePt t="51877" x="6678613" y="3144838"/>
          <p14:tracePt t="51885" x="6643688" y="3135313"/>
          <p14:tracePt t="51893" x="6626225" y="3135313"/>
          <p14:tracePt t="51901" x="6600825" y="3119438"/>
          <p14:tracePt t="51909" x="6567488" y="3109913"/>
          <p14:tracePt t="51917" x="6542088" y="3101975"/>
          <p14:tracePt t="51925" x="6516688" y="3094038"/>
          <p14:tracePt t="51933" x="6473825" y="3094038"/>
          <p14:tracePt t="51941" x="6405563" y="3076575"/>
          <p14:tracePt t="51949" x="6354763" y="3067050"/>
          <p14:tracePt t="51957" x="6338888" y="3067050"/>
          <p14:tracePt t="51965" x="6286500" y="3059113"/>
          <p14:tracePt t="51973" x="6278563" y="3059113"/>
          <p14:tracePt t="51981" x="6261100" y="3059113"/>
          <p14:tracePt t="51989" x="6235700" y="3059113"/>
          <p14:tracePt t="51997" x="6202363" y="3051175"/>
          <p14:tracePt t="52005" x="6176963" y="3051175"/>
          <p14:tracePt t="52013" x="6142038" y="3051175"/>
          <p14:tracePt t="52021" x="6116638" y="3051175"/>
          <p14:tracePt t="52029" x="6083300" y="3051175"/>
          <p14:tracePt t="52037" x="6040438" y="3051175"/>
          <p14:tracePt t="52050" x="5997575" y="3051175"/>
          <p14:tracePt t="52053" x="5956300" y="3051175"/>
          <p14:tracePt t="52061" x="5880100" y="3051175"/>
          <p14:tracePt t="52069" x="5837238" y="3051175"/>
          <p14:tracePt t="52077" x="5794375" y="3051175"/>
          <p14:tracePt t="52085" x="5751513" y="3051175"/>
          <p14:tracePt t="52093" x="5718175" y="3051175"/>
          <p14:tracePt t="52101" x="5683250" y="3051175"/>
          <p14:tracePt t="52109" x="5657850" y="3051175"/>
          <p14:tracePt t="52117" x="5641975" y="3051175"/>
          <p14:tracePt t="52125" x="5624513" y="3051175"/>
          <p14:tracePt t="52133" x="5607050" y="3051175"/>
          <p14:tracePt t="52141" x="5591175" y="3051175"/>
          <p14:tracePt t="52149" x="5548313" y="3051175"/>
          <p14:tracePt t="52157" x="5530850" y="3051175"/>
          <p14:tracePt t="52165" x="5513388" y="3051175"/>
          <p14:tracePt t="52173" x="5480050" y="3051175"/>
          <p14:tracePt t="52181" x="5437188" y="3051175"/>
          <p14:tracePt t="52189" x="5386388" y="3067050"/>
          <p14:tracePt t="52197" x="5343525" y="3076575"/>
          <p14:tracePt t="52205" x="5318125" y="3076575"/>
          <p14:tracePt t="52213" x="5292725" y="3076575"/>
          <p14:tracePt t="52221" x="5276850" y="3084513"/>
          <p14:tracePt t="52229" x="5259388" y="3084513"/>
          <p14:tracePt t="52237" x="5241925" y="3084513"/>
          <p14:tracePt t="52245" x="5233988" y="3084513"/>
          <p14:tracePt t="52253" x="5224463" y="3094038"/>
          <p14:tracePt t="52261" x="5216525" y="3094038"/>
          <p14:tracePt t="52269" x="5199063" y="3094038"/>
          <p14:tracePt t="52277" x="5191125" y="3094038"/>
          <p14:tracePt t="52285" x="5191125" y="3101975"/>
          <p14:tracePt t="52293" x="5173663" y="3109913"/>
          <p14:tracePt t="52301" x="5157788" y="3119438"/>
          <p14:tracePt t="52309" x="5140325" y="3127375"/>
          <p14:tracePt t="52317" x="5114925" y="3127375"/>
          <p14:tracePt t="52325" x="5106988" y="3135313"/>
          <p14:tracePt t="52333" x="5097463" y="3144838"/>
          <p14:tracePt t="52341" x="5089525" y="3152775"/>
          <p14:tracePt t="52349" x="5072063" y="3152775"/>
          <p14:tracePt t="52357" x="5064125" y="3160713"/>
          <p14:tracePt t="52373" x="5054600" y="3160713"/>
          <p14:tracePt t="52381" x="5054600" y="3170238"/>
          <p14:tracePt t="52389" x="5046663" y="3186113"/>
          <p14:tracePt t="52397" x="5029200" y="3186113"/>
          <p14:tracePt t="52405" x="5029200" y="3195638"/>
          <p14:tracePt t="52413" x="5029200" y="3203575"/>
          <p14:tracePt t="52429" x="5021263" y="3211513"/>
          <p14:tracePt t="52453" x="5021263" y="3228975"/>
          <p14:tracePt t="52477" x="5021263" y="3238500"/>
          <p14:tracePt t="52485" x="5021263" y="3246438"/>
          <p14:tracePt t="52493" x="5029200" y="3254375"/>
          <p14:tracePt t="52501" x="5029200" y="3263900"/>
          <p14:tracePt t="52517" x="5038725" y="3271838"/>
          <p14:tracePt t="52525" x="5054600" y="3271838"/>
          <p14:tracePt t="52533" x="5064125" y="3271838"/>
          <p14:tracePt t="52541" x="5089525" y="3271838"/>
          <p14:tracePt t="52549" x="5106988" y="3271838"/>
          <p14:tracePt t="52557" x="5148263" y="3271838"/>
          <p14:tracePt t="52565" x="5183188" y="3271838"/>
          <p14:tracePt t="52573" x="5224463" y="3271838"/>
          <p14:tracePt t="52581" x="5259388" y="3271838"/>
          <p14:tracePt t="52589" x="5302250" y="3271838"/>
          <p14:tracePt t="52597" x="5335588" y="3271838"/>
          <p14:tracePt t="52605" x="5353050" y="3271838"/>
          <p14:tracePt t="52613" x="5386388" y="3271838"/>
          <p14:tracePt t="52621" x="5411788" y="3271838"/>
          <p14:tracePt t="52629" x="5429250" y="3271838"/>
          <p14:tracePt t="52637" x="5462588" y="3271838"/>
          <p14:tracePt t="52645" x="5487988" y="3271838"/>
          <p14:tracePt t="52653" x="5505450" y="3271838"/>
          <p14:tracePt t="52661" x="5530850" y="3271838"/>
          <p14:tracePt t="52669" x="5548313" y="3279775"/>
          <p14:tracePt t="52677" x="5556250" y="3279775"/>
          <p14:tracePt t="52685" x="5565775" y="3279775"/>
          <p14:tracePt t="52693" x="5581650" y="3279775"/>
          <p14:tracePt t="52701" x="5591175" y="3279775"/>
          <p14:tracePt t="52709" x="5616575" y="3279775"/>
          <p14:tracePt t="52717" x="5649913" y="3279775"/>
          <p14:tracePt t="52725" x="5683250" y="3289300"/>
          <p14:tracePt t="52733" x="5692775" y="3289300"/>
          <p14:tracePt t="52741" x="5718175" y="3289300"/>
          <p14:tracePt t="52749" x="5751513" y="3289300"/>
          <p14:tracePt t="52757" x="5761038" y="3289300"/>
          <p14:tracePt t="52765" x="5768975" y="3289300"/>
          <p14:tracePt t="52773" x="5776913" y="3289300"/>
          <p14:tracePt t="52781" x="5786438" y="3289300"/>
          <p14:tracePt t="52789" x="5794375" y="3289300"/>
          <p14:tracePt t="52797" x="5811838" y="3289300"/>
          <p14:tracePt t="52805" x="5819775" y="3289300"/>
          <p14:tracePt t="52821" x="5827713" y="3289300"/>
          <p14:tracePt t="52917" x="5853113" y="3289300"/>
          <p14:tracePt t="52925" x="5862638" y="3289300"/>
          <p14:tracePt t="52933" x="5895975" y="3289300"/>
          <p14:tracePt t="52941" x="5930900" y="3289300"/>
          <p14:tracePt t="52949" x="5938838" y="3289300"/>
          <p14:tracePt t="52957" x="5972175" y="3289300"/>
          <p14:tracePt t="52965" x="5997575" y="3289300"/>
          <p14:tracePt t="52973" x="6007100" y="3289300"/>
          <p14:tracePt t="52981" x="6015038" y="3289300"/>
          <p14:tracePt t="52989" x="6040438" y="3289300"/>
          <p14:tracePt t="52997" x="6057900" y="3289300"/>
          <p14:tracePt t="53005" x="6083300" y="3289300"/>
          <p14:tracePt t="53013" x="6108700" y="3289300"/>
          <p14:tracePt t="53021" x="6116638" y="3289300"/>
          <p14:tracePt t="53029" x="6142038" y="3289300"/>
          <p14:tracePt t="53037" x="6151563" y="3289300"/>
          <p14:tracePt t="53054" x="6184900" y="3289300"/>
          <p14:tracePt t="53085" x="6194425" y="3289300"/>
          <p14:tracePt t="53093" x="6210300" y="3289300"/>
          <p14:tracePt t="53101" x="6219825" y="3297238"/>
          <p14:tracePt t="53109" x="6227763" y="3297238"/>
          <p14:tracePt t="53117" x="6245225" y="3297238"/>
          <p14:tracePt t="53141" x="6253163" y="3297238"/>
          <p14:tracePt t="53149" x="6261100" y="3297238"/>
          <p14:tracePt t="53157" x="6270625" y="3297238"/>
          <p14:tracePt t="53165" x="6278563" y="3297238"/>
          <p14:tracePt t="53173" x="6296025" y="3305175"/>
          <p14:tracePt t="53189" x="6303963" y="3305175"/>
          <p14:tracePt t="53205" x="6311900" y="3305175"/>
          <p14:tracePt t="53573" x="6321425" y="3314700"/>
          <p14:tracePt t="53605" x="6329363" y="3322638"/>
          <p14:tracePt t="53629" x="6338888" y="3322638"/>
          <p14:tracePt t="53869" x="6338888" y="3330575"/>
          <p14:tracePt t="54357" x="6329363" y="3330575"/>
          <p14:tracePt t="54373" x="6321425" y="3322638"/>
          <p14:tracePt t="54381" x="6311900" y="3322638"/>
          <p14:tracePt t="54389" x="6303963" y="3305175"/>
          <p14:tracePt t="54397" x="6296025" y="3305175"/>
          <p14:tracePt t="54405" x="6278563" y="3305175"/>
          <p14:tracePt t="54421" x="6261100" y="3297238"/>
          <p14:tracePt t="54429" x="6245225" y="3289300"/>
          <p14:tracePt t="54437" x="6219825" y="3271838"/>
          <p14:tracePt t="54445" x="6202363" y="3263900"/>
          <p14:tracePt t="54453" x="6159500" y="3254375"/>
          <p14:tracePt t="54461" x="6126163" y="3246438"/>
          <p14:tracePt t="54469" x="6075363" y="3228975"/>
          <p14:tracePt t="54477" x="6040438" y="3221038"/>
          <p14:tracePt t="54485" x="6007100" y="3211513"/>
          <p14:tracePt t="54493" x="5989638" y="3203575"/>
          <p14:tracePt t="54501" x="5938838" y="3186113"/>
          <p14:tracePt t="54509" x="5921375" y="3178175"/>
          <p14:tracePt t="54517" x="5905500" y="3170238"/>
          <p14:tracePt t="54525" x="5870575" y="3170238"/>
          <p14:tracePt t="54533" x="5837238" y="3160713"/>
          <p14:tracePt t="54541" x="5794375" y="3144838"/>
          <p14:tracePt t="54549" x="5768975" y="3144838"/>
          <p14:tracePt t="54557" x="5743575" y="3135313"/>
          <p14:tracePt t="54565" x="5718175" y="3135313"/>
          <p14:tracePt t="54573" x="5683250" y="3127375"/>
          <p14:tracePt t="54581" x="5675313" y="3127375"/>
          <p14:tracePt t="54589" x="5667375" y="3127375"/>
          <p14:tracePt t="54605" x="5649913" y="3127375"/>
          <p14:tracePt t="54613" x="5641975" y="3127375"/>
          <p14:tracePt t="54621" x="5641975" y="3119438"/>
          <p14:tracePt t="54645" x="5632450" y="3119438"/>
          <p14:tracePt t="54653" x="5616575" y="3119438"/>
          <p14:tracePt t="54661" x="5607050" y="3119438"/>
          <p14:tracePt t="54669" x="5581650" y="3119438"/>
          <p14:tracePt t="54677" x="5573713" y="3119438"/>
          <p14:tracePt t="54701" x="5565775" y="3119438"/>
          <p14:tracePt t="54709" x="5548313" y="3119438"/>
          <p14:tracePt t="54717" x="5548313" y="3127375"/>
          <p14:tracePt t="54725" x="5538788" y="3135313"/>
          <p14:tracePt t="54733" x="5530850" y="3135313"/>
          <p14:tracePt t="54741" x="5522913" y="3144838"/>
          <p14:tracePt t="54757" x="5522913" y="3160713"/>
          <p14:tracePt t="54765" x="5522913" y="3170238"/>
          <p14:tracePt t="54773" x="5513388" y="3178175"/>
          <p14:tracePt t="54797" x="5505450" y="3186113"/>
          <p14:tracePt t="54829" x="5505450" y="3195638"/>
          <p14:tracePt t="54853" x="5505450" y="3203575"/>
          <p14:tracePt t="54869" x="5505450" y="3211513"/>
          <p14:tracePt t="54885" x="5513388" y="3211513"/>
          <p14:tracePt t="54901" x="5522913" y="3221038"/>
          <p14:tracePt t="54909" x="5530850" y="3228975"/>
          <p14:tracePt t="55421" x="5565775" y="3228975"/>
          <p14:tracePt t="55429" x="5581650" y="3211513"/>
          <p14:tracePt t="55437" x="5591175" y="3203575"/>
          <p14:tracePt t="55461" x="5607050" y="3195638"/>
          <p14:tracePt t="55517" x="5607050" y="3186113"/>
          <p14:tracePt t="55533" x="5607050" y="3170238"/>
          <p14:tracePt t="55549" x="5607050" y="3160713"/>
          <p14:tracePt t="55565" x="5616575" y="3152775"/>
          <p14:tracePt t="55573" x="5616575" y="3144838"/>
          <p14:tracePt t="55581" x="5624513" y="3135313"/>
          <p14:tracePt t="55589" x="5641975" y="3119438"/>
          <p14:tracePt t="55597" x="5641975" y="3109913"/>
          <p14:tracePt t="55605" x="5649913" y="3101975"/>
          <p14:tracePt t="55621" x="5657850" y="3084513"/>
          <p14:tracePt t="55629" x="5667375" y="3084513"/>
          <p14:tracePt t="55637" x="5675313" y="3067050"/>
          <p14:tracePt t="55661" x="5675313" y="3059113"/>
          <p14:tracePt t="55669" x="5683250" y="3059113"/>
          <p14:tracePt t="55677" x="5692775" y="3051175"/>
          <p14:tracePt t="55909" x="5692775" y="3041650"/>
          <p14:tracePt t="55973" x="5708650" y="3033713"/>
          <p14:tracePt t="55989" x="5726113" y="3025775"/>
          <p14:tracePt t="56021" x="5761038" y="3016250"/>
          <p14:tracePt t="58373" x="5743575" y="3016250"/>
          <p14:tracePt t="58381" x="5700713" y="3041650"/>
          <p14:tracePt t="58389" x="5667375" y="3051175"/>
          <p14:tracePt t="58397" x="5616575" y="3059113"/>
          <p14:tracePt t="58405" x="5591175" y="3076575"/>
          <p14:tracePt t="58413" x="5548313" y="3084513"/>
          <p14:tracePt t="58421" x="5505450" y="3094038"/>
          <p14:tracePt t="58429" x="5487988" y="3094038"/>
          <p14:tracePt t="58437" x="5472113" y="3094038"/>
          <p14:tracePt t="58445" x="5446713" y="3101975"/>
          <p14:tracePt t="58453" x="5437188" y="3101975"/>
          <p14:tracePt t="58461" x="5403850" y="3109913"/>
          <p14:tracePt t="58469" x="5378450" y="3119438"/>
          <p14:tracePt t="58477" x="5335588" y="3127375"/>
          <p14:tracePt t="58485" x="5276850" y="3144838"/>
          <p14:tracePt t="58493" x="5233988" y="3160713"/>
          <p14:tracePt t="58501" x="5165725" y="3186113"/>
          <p14:tracePt t="58509" x="5097463" y="3221038"/>
          <p14:tracePt t="58517" x="5021263" y="3238500"/>
          <p14:tracePt t="58525" x="4962525" y="3271838"/>
          <p14:tracePt t="58533" x="4884738" y="3289300"/>
          <p14:tracePt t="58541" x="4808538" y="3322638"/>
          <p14:tracePt t="58549" x="4740275" y="3330575"/>
          <p14:tracePt t="58557" x="4681538" y="3330575"/>
          <p14:tracePt t="58565" x="4638675" y="3330575"/>
          <p14:tracePt t="58573" x="4579938" y="3330575"/>
          <p14:tracePt t="58581" x="4519613" y="3348038"/>
          <p14:tracePt t="58589" x="4503738" y="3348038"/>
          <p14:tracePt t="58597" x="4476750" y="3348038"/>
          <p14:tracePt t="58605" x="4443413" y="3348038"/>
          <p14:tracePt t="58613" x="4425950" y="3348038"/>
          <p14:tracePt t="58621" x="4384675" y="3348038"/>
          <p14:tracePt t="58629" x="4359275" y="3348038"/>
          <p14:tracePt t="58637" x="4316413" y="3348038"/>
          <p14:tracePt t="58645" x="4281488" y="3348038"/>
          <p14:tracePt t="58653" x="4240213" y="3348038"/>
          <p14:tracePt t="58661" x="4205288" y="3348038"/>
          <p14:tracePt t="58669" x="4154488" y="3348038"/>
          <p14:tracePt t="58677" x="4111625" y="3348038"/>
          <p14:tracePt t="58685" x="4052888" y="3348038"/>
          <p14:tracePt t="58693" x="4010025" y="3348038"/>
          <p14:tracePt t="58701" x="3951288" y="3348038"/>
          <p14:tracePt t="58709" x="3925888" y="3348038"/>
          <p14:tracePt t="58717" x="3890963" y="3365500"/>
          <p14:tracePt t="58725" x="3873500" y="3365500"/>
          <p14:tracePt t="58733" x="3848100" y="3373438"/>
          <p14:tracePt t="58741" x="3832225" y="3373438"/>
          <p14:tracePt t="58749" x="3814763" y="3373438"/>
          <p14:tracePt t="58757" x="3789363" y="3382963"/>
          <p14:tracePt t="58773" x="3771900" y="3382963"/>
          <p14:tracePt t="58781" x="3771900" y="3390900"/>
          <p14:tracePt t="58789" x="3756025" y="3390900"/>
          <p14:tracePt t="58797" x="3738563" y="3408363"/>
          <p14:tracePt t="58821" x="3729038" y="3408363"/>
          <p14:tracePt t="58829" x="3713163" y="3416300"/>
          <p14:tracePt t="58853" x="3703638" y="3416300"/>
          <p14:tracePt t="58869" x="3687763" y="3416300"/>
          <p14:tracePt t="58885" x="3678238" y="3416300"/>
          <p14:tracePt t="58893" x="3670300" y="3416300"/>
          <p14:tracePt t="58901" x="3652838" y="3416300"/>
          <p14:tracePt t="58909" x="3636963" y="3416300"/>
          <p14:tracePt t="58917" x="3619500" y="3416300"/>
          <p14:tracePt t="58925" x="3594100" y="3416300"/>
          <p14:tracePt t="58933" x="3568700" y="3416300"/>
          <p14:tracePt t="58941" x="3543300" y="3416300"/>
          <p14:tracePt t="58949" x="3475038" y="3416300"/>
          <p14:tracePt t="58957" x="3432175" y="3416300"/>
          <p14:tracePt t="58965" x="3389313" y="3416300"/>
          <p14:tracePt t="58973" x="3330575" y="3416300"/>
          <p14:tracePt t="58981" x="3305175" y="3416300"/>
          <p14:tracePt t="58989" x="3279775" y="3416300"/>
          <p14:tracePt t="58997" x="3236913" y="3416300"/>
          <p14:tracePt t="59005" x="3211513" y="3416300"/>
          <p14:tracePt t="59013" x="3203575" y="3416300"/>
          <p14:tracePt t="59021" x="3168650" y="3416300"/>
          <p14:tracePt t="59029" x="3143250" y="3416300"/>
          <p14:tracePt t="59038" x="3135313" y="3416300"/>
          <p14:tracePt t="59045" x="3109913" y="3416300"/>
          <p14:tracePt t="59053" x="3084513" y="3408363"/>
          <p14:tracePt t="59069" x="3059113" y="3408363"/>
          <p14:tracePt t="59085" x="3049588" y="3408363"/>
          <p14:tracePt t="59093" x="3033713" y="3408363"/>
          <p14:tracePt t="59101" x="3016250" y="3408363"/>
          <p14:tracePt t="59109" x="2990850" y="3408363"/>
          <p14:tracePt t="59117" x="2982913" y="3416300"/>
          <p14:tracePt t="59125" x="2955925" y="3416300"/>
          <p14:tracePt t="59133" x="2947988" y="3416300"/>
          <p14:tracePt t="59141" x="2930525" y="3424238"/>
          <p14:tracePt t="59149" x="2922588" y="3424238"/>
          <p14:tracePt t="59157" x="2914650" y="3424238"/>
          <p14:tracePt t="59165" x="2905125" y="3433763"/>
          <p14:tracePt t="59181" x="2897188" y="3433763"/>
          <p14:tracePt t="59189" x="2889250" y="3433763"/>
          <p14:tracePt t="59205" x="2879725" y="3441700"/>
          <p14:tracePt t="59221" x="2854325" y="3441700"/>
          <p14:tracePt t="59229" x="2846388" y="3449638"/>
          <p14:tracePt t="59245" x="2828925" y="3449638"/>
          <p14:tracePt t="59253" x="2828925" y="3459163"/>
          <p14:tracePt t="59269" x="2820988" y="3459163"/>
          <p14:tracePt t="59277" x="2803525" y="3467100"/>
          <p14:tracePt t="59285" x="2803525" y="3475038"/>
          <p14:tracePt t="59293" x="2795588" y="3475038"/>
          <p14:tracePt t="59309" x="2786063" y="3484563"/>
          <p14:tracePt t="59325" x="2778125" y="3484563"/>
          <p14:tracePt t="59341" x="2778125" y="3492500"/>
          <p14:tracePt t="59357" x="2778125" y="3502025"/>
          <p14:tracePt t="59365" x="2760663" y="3509963"/>
          <p14:tracePt t="59381" x="2752725" y="3527425"/>
          <p14:tracePt t="59389" x="2752725" y="3535363"/>
          <p14:tracePt t="59397" x="2752725" y="3543300"/>
          <p14:tracePt t="59413" x="2752725" y="3560763"/>
          <p14:tracePt t="59429" x="2752725" y="3568700"/>
          <p14:tracePt t="59437" x="2752725" y="3578225"/>
          <p14:tracePt t="59445" x="2752725" y="3586163"/>
          <p14:tracePt t="59453" x="2752725" y="3594100"/>
          <p14:tracePt t="59461" x="2752725" y="3603625"/>
          <p14:tracePt t="59485" x="2752725" y="3611563"/>
          <p14:tracePt t="59493" x="2752725" y="3619500"/>
          <p14:tracePt t="59509" x="2752725" y="3629025"/>
          <p14:tracePt t="59525" x="2752725" y="3636963"/>
          <p14:tracePt t="59541" x="2752725" y="3646488"/>
          <p14:tracePt t="59565" x="2752725" y="3654425"/>
          <p14:tracePt t="59597" x="2752725" y="3662363"/>
          <p14:tracePt t="59605" x="2752725" y="3671888"/>
          <p14:tracePt t="59613" x="2760663" y="3679825"/>
          <p14:tracePt t="59645" x="2760663" y="3687763"/>
          <p14:tracePt t="59653" x="2760663" y="3697288"/>
          <p14:tracePt t="59685" x="2770188" y="3697288"/>
          <p14:tracePt t="59693" x="2778125" y="3697288"/>
          <p14:tracePt t="59717" x="2786063" y="3705225"/>
          <p14:tracePt t="59741" x="2795588" y="3705225"/>
          <p14:tracePt t="59749" x="2811463" y="3722688"/>
          <p14:tracePt t="59765" x="2828925" y="3722688"/>
          <p14:tracePt t="59773" x="2838450" y="3722688"/>
          <p14:tracePt t="59781" x="2854325" y="3722688"/>
          <p14:tracePt t="59789" x="2863850" y="3722688"/>
          <p14:tracePt t="59813" x="2871788" y="3722688"/>
          <p14:tracePt t="59821" x="2879725" y="3722688"/>
          <p14:tracePt t="59829" x="2889250" y="3722688"/>
          <p14:tracePt t="59837" x="2914650" y="3722688"/>
          <p14:tracePt t="59845" x="2930525" y="3722688"/>
          <p14:tracePt t="59853" x="2955925" y="3722688"/>
          <p14:tracePt t="59861" x="2990850" y="3722688"/>
          <p14:tracePt t="59869" x="3024188" y="3722688"/>
          <p14:tracePt t="59877" x="3049588" y="3722688"/>
          <p14:tracePt t="59885" x="3109913" y="3722688"/>
          <p14:tracePt t="59893" x="3194050" y="3722688"/>
          <p14:tracePt t="59901" x="3270250" y="3722688"/>
          <p14:tracePt t="59909" x="3330575" y="3722688"/>
          <p14:tracePt t="59917" x="3373438" y="3722688"/>
          <p14:tracePt t="59925" x="3381375" y="3722688"/>
          <p14:tracePt t="59933" x="3406775" y="3722688"/>
          <p14:tracePt t="59941" x="3414713" y="3730625"/>
          <p14:tracePt t="60005" x="3441700" y="3730625"/>
          <p14:tracePt t="60013" x="3449638" y="3730625"/>
          <p14:tracePt t="60021" x="3482975" y="3730625"/>
          <p14:tracePt t="60029" x="3525838" y="3730625"/>
          <p14:tracePt t="60037" x="3568700" y="3730625"/>
          <p14:tracePt t="60060" x="3644900" y="3730625"/>
          <p14:tracePt t="60062" x="3695700" y="3730625"/>
          <p14:tracePt t="60069" x="3721100" y="3738563"/>
          <p14:tracePt t="60077" x="3738563" y="3738563"/>
          <p14:tracePt t="60085" x="3771900" y="3748088"/>
          <p14:tracePt t="60093" x="3771900" y="3756025"/>
          <p14:tracePt t="60101" x="3806825" y="3756025"/>
          <p14:tracePt t="60109" x="3822700" y="3763963"/>
          <p14:tracePt t="60117" x="3857625" y="3763963"/>
          <p14:tracePt t="60125" x="3890963" y="3763963"/>
          <p14:tracePt t="60133" x="3916363" y="3773488"/>
          <p14:tracePt t="60141" x="3925888" y="3773488"/>
          <p14:tracePt t="60149" x="3959225" y="3773488"/>
          <p14:tracePt t="60165" x="3976688" y="3773488"/>
          <p14:tracePt t="60173" x="3984625" y="3773488"/>
          <p14:tracePt t="60181" x="4010025" y="3773488"/>
          <p14:tracePt t="60189" x="4035425" y="3773488"/>
          <p14:tracePt t="60197" x="4060825" y="3773488"/>
          <p14:tracePt t="60205" x="4078288" y="3773488"/>
          <p14:tracePt t="60213" x="4111625" y="3773488"/>
          <p14:tracePt t="60221" x="4137025" y="3773488"/>
          <p14:tracePt t="60229" x="4154488" y="3773488"/>
          <p14:tracePt t="60237" x="4187825" y="3773488"/>
          <p14:tracePt t="60245" x="4197350" y="3773488"/>
          <p14:tracePt t="60253" x="4222750" y="3773488"/>
          <p14:tracePt t="60261" x="4230688" y="3773488"/>
          <p14:tracePt t="60269" x="4248150" y="3773488"/>
          <p14:tracePt t="60277" x="4265613" y="3773488"/>
          <p14:tracePt t="60285" x="4291013" y="3773488"/>
          <p14:tracePt t="60293" x="4324350" y="3773488"/>
          <p14:tracePt t="60301" x="4349750" y="3773488"/>
          <p14:tracePt t="60309" x="4384675" y="3790950"/>
          <p14:tracePt t="60317" x="4443413" y="3790950"/>
          <p14:tracePt t="60325" x="4486275" y="3790950"/>
          <p14:tracePt t="60333" x="4554538" y="3790950"/>
          <p14:tracePt t="60341" x="4613275" y="3790950"/>
          <p14:tracePt t="60349" x="4673600" y="3790950"/>
          <p14:tracePt t="60357" x="4732338" y="3806825"/>
          <p14:tracePt t="60365" x="4775200" y="3806825"/>
          <p14:tracePt t="60373" x="4808538" y="3806825"/>
          <p14:tracePt t="60381" x="4843463" y="3816350"/>
          <p14:tracePt t="60389" x="4884738" y="3824288"/>
          <p14:tracePt t="60397" x="4902200" y="3824288"/>
          <p14:tracePt t="60405" x="4910138" y="3824288"/>
          <p14:tracePt t="60413" x="4945063" y="3841750"/>
          <p14:tracePt t="60421" x="4970463" y="3841750"/>
          <p14:tracePt t="60429" x="4995863" y="3849688"/>
          <p14:tracePt t="60437" x="5013325" y="3849688"/>
          <p14:tracePt t="60445" x="5038725" y="3849688"/>
          <p14:tracePt t="60453" x="5072063" y="3849688"/>
          <p14:tracePt t="60461" x="5114925" y="3857625"/>
          <p14:tracePt t="60469" x="5132388" y="3857625"/>
          <p14:tracePt t="60477" x="5173663" y="3857625"/>
          <p14:tracePt t="60485" x="5249863" y="3867150"/>
          <p14:tracePt t="60493" x="5292725" y="3867150"/>
          <p14:tracePt t="60501" x="5353050" y="3867150"/>
          <p14:tracePt t="60509" x="5394325" y="3867150"/>
          <p14:tracePt t="60517" x="5429250" y="3867150"/>
          <p14:tracePt t="60525" x="5454650" y="3883025"/>
          <p14:tracePt t="60533" x="5462588" y="3883025"/>
          <p14:tracePt t="60541" x="5480050" y="3883025"/>
          <p14:tracePt t="60565" x="5487988" y="3883025"/>
          <p14:tracePt t="60573" x="5497513" y="3883025"/>
          <p14:tracePt t="60581" x="5505450" y="3883025"/>
          <p14:tracePt t="60589" x="5513388" y="3883025"/>
          <p14:tracePt t="60597" x="5530850" y="3883025"/>
          <p14:tracePt t="60605" x="5548313" y="3883025"/>
          <p14:tracePt t="60613" x="5565775" y="3883025"/>
          <p14:tracePt t="60621" x="5591175" y="3883025"/>
          <p14:tracePt t="60629" x="5616575" y="3883025"/>
          <p14:tracePt t="60637" x="5641975" y="3883025"/>
          <p14:tracePt t="60645" x="5657850" y="3883025"/>
          <p14:tracePt t="60653" x="5700713" y="3883025"/>
          <p14:tracePt t="60661" x="5735638" y="3892550"/>
          <p14:tracePt t="60669" x="5761038" y="3892550"/>
          <p14:tracePt t="60677" x="5786438" y="3892550"/>
          <p14:tracePt t="60685" x="5802313" y="3892550"/>
          <p14:tracePt t="60693" x="5811838" y="3892550"/>
          <p14:tracePt t="60701" x="5837238" y="3892550"/>
          <p14:tracePt t="60709" x="5862638" y="3892550"/>
          <p14:tracePt t="60717" x="5870575" y="3892550"/>
          <p14:tracePt t="60733" x="5880100" y="3892550"/>
          <p14:tracePt t="60741" x="5888038" y="3892550"/>
          <p14:tracePt t="60749" x="5905500" y="3892550"/>
          <p14:tracePt t="60757" x="5913438" y="3892550"/>
          <p14:tracePt t="60765" x="5921375" y="3883025"/>
          <p14:tracePt t="60773" x="5956300" y="3875088"/>
          <p14:tracePt t="60781" x="5989638" y="3875088"/>
          <p14:tracePt t="60789" x="6024563" y="3875088"/>
          <p14:tracePt t="60797" x="6040438" y="3867150"/>
          <p14:tracePt t="60805" x="6091238" y="3849688"/>
          <p14:tracePt t="60813" x="6134100" y="3849688"/>
          <p14:tracePt t="60821" x="6176963" y="3841750"/>
          <p14:tracePt t="60829" x="6210300" y="3832225"/>
          <p14:tracePt t="60837" x="6235700" y="3832225"/>
          <p14:tracePt t="60845" x="6245225" y="3824288"/>
          <p14:tracePt t="60853" x="6253163" y="3824288"/>
          <p14:tracePt t="60861" x="6270625" y="3824288"/>
          <p14:tracePt t="60877" x="6278563" y="3816350"/>
          <p14:tracePt t="60893" x="6296025" y="3798888"/>
          <p14:tracePt t="60925" x="6321425" y="3790950"/>
          <p14:tracePt t="60933" x="6338888" y="3773488"/>
          <p14:tracePt t="60941" x="6364288" y="3763963"/>
          <p14:tracePt t="60949" x="6380163" y="3756025"/>
          <p14:tracePt t="60957" x="6397625" y="3748088"/>
          <p14:tracePt t="60965" x="6405563" y="3748088"/>
          <p14:tracePt t="60973" x="6415088" y="3730625"/>
          <p14:tracePt t="60989" x="6430963" y="3713163"/>
          <p14:tracePt t="60997" x="6430963" y="3705225"/>
          <p14:tracePt t="61005" x="6440488" y="3697288"/>
          <p14:tracePt t="61013" x="6456363" y="3679825"/>
          <p14:tracePt t="61021" x="6456363" y="3671888"/>
          <p14:tracePt t="61029" x="6456363" y="3662363"/>
          <p14:tracePt t="61037" x="6465888" y="3636963"/>
          <p14:tracePt t="61045" x="6465888" y="3629025"/>
          <p14:tracePt t="61053" x="6473825" y="3629025"/>
          <p14:tracePt t="61061" x="6473825" y="3611563"/>
          <p14:tracePt t="61069" x="6473825" y="3594100"/>
          <p14:tracePt t="61077" x="6473825" y="3578225"/>
          <p14:tracePt t="61085" x="6473825" y="3560763"/>
          <p14:tracePt t="61093" x="6473825" y="3552825"/>
          <p14:tracePt t="61101" x="6473825" y="3543300"/>
          <p14:tracePt t="61109" x="6465888" y="3517900"/>
          <p14:tracePt t="61125" x="6456363" y="3517900"/>
          <p14:tracePt t="61133" x="6448425" y="3502025"/>
          <p14:tracePt t="61141" x="6440488" y="3492500"/>
          <p14:tracePt t="61149" x="6430963" y="3484563"/>
          <p14:tracePt t="61157" x="6415088" y="3475038"/>
          <p14:tracePt t="61165" x="6405563" y="3467100"/>
          <p14:tracePt t="61173" x="6389688" y="3459163"/>
          <p14:tracePt t="61181" x="6380163" y="3459163"/>
          <p14:tracePt t="61189" x="6364288" y="3449638"/>
          <p14:tracePt t="61197" x="6346825" y="3441700"/>
          <p14:tracePt t="61205" x="6321425" y="3433763"/>
          <p14:tracePt t="61213" x="6311900" y="3424238"/>
          <p14:tracePt t="61221" x="6286500" y="3424238"/>
          <p14:tracePt t="61229" x="6253163" y="3424238"/>
          <p14:tracePt t="61237" x="6235700" y="3416300"/>
          <p14:tracePt t="61253" x="6210300" y="3416300"/>
          <p14:tracePt t="61261" x="6194425" y="3408363"/>
          <p14:tracePt t="61269" x="6159500" y="3398838"/>
          <p14:tracePt t="61277" x="6134100" y="3398838"/>
          <p14:tracePt t="61285" x="6100763" y="3390900"/>
          <p14:tracePt t="61293" x="6040438" y="3390900"/>
          <p14:tracePt t="61301" x="5972175" y="3390900"/>
          <p14:tracePt t="61309" x="5905500" y="3390900"/>
          <p14:tracePt t="61317" x="5819775" y="3390900"/>
          <p14:tracePt t="61325" x="5735638" y="3390900"/>
          <p14:tracePt t="61333" x="5632450" y="3390900"/>
          <p14:tracePt t="61341" x="5556250" y="3390900"/>
          <p14:tracePt t="61349" x="5505450" y="3390900"/>
          <p14:tracePt t="61357" x="5462588" y="3390900"/>
          <p14:tracePt t="61365" x="5429250" y="3390900"/>
          <p14:tracePt t="61373" x="5394325" y="3382963"/>
          <p14:tracePt t="61381" x="5386388" y="3382963"/>
          <p14:tracePt t="61389" x="5368925" y="3382963"/>
          <p14:tracePt t="61397" x="5360988" y="3382963"/>
          <p14:tracePt t="61405" x="5353050" y="3382963"/>
          <p14:tracePt t="61413" x="5318125" y="3373438"/>
          <p14:tracePt t="61421" x="5292725" y="3373438"/>
          <p14:tracePt t="61429" x="5284788" y="3373438"/>
          <p14:tracePt t="61437" x="5259388" y="3373438"/>
          <p14:tracePt t="61445" x="5216525" y="3373438"/>
          <p14:tracePt t="61453" x="5191125" y="3373438"/>
          <p14:tracePt t="61461" x="5148263" y="3373438"/>
          <p14:tracePt t="61469" x="5080000" y="3373438"/>
          <p14:tracePt t="61477" x="5021263" y="3373438"/>
          <p14:tracePt t="61485" x="4978400" y="3373438"/>
          <p14:tracePt t="61493" x="4902200" y="3373438"/>
          <p14:tracePt t="61501" x="4859338" y="3373438"/>
          <p14:tracePt t="61509" x="4818063" y="3373438"/>
          <p14:tracePt t="61517" x="4783138" y="3373438"/>
          <p14:tracePt t="61525" x="4765675" y="3373438"/>
          <p14:tracePt t="61533" x="4757738" y="3373438"/>
          <p14:tracePt t="61557" x="4749800" y="3373438"/>
          <p14:tracePt t="61581" x="4732338" y="3373438"/>
          <p14:tracePt t="61589" x="4714875" y="3373438"/>
          <p14:tracePt t="61597" x="4689475" y="3373438"/>
          <p14:tracePt t="61605" x="4664075" y="3373438"/>
          <p14:tracePt t="61613" x="4613275" y="3373438"/>
          <p14:tracePt t="61621" x="4579938" y="3373438"/>
          <p14:tracePt t="61629" x="4529138" y="3373438"/>
          <p14:tracePt t="61637" x="4468813" y="3373438"/>
          <p14:tracePt t="61645" x="4435475" y="3373438"/>
          <p14:tracePt t="61653" x="4400550" y="3373438"/>
          <p14:tracePt t="61661" x="4375150" y="3373438"/>
          <p14:tracePt t="61669" x="4349750" y="3373438"/>
          <p14:tracePt t="61677" x="4316413" y="3373438"/>
          <p14:tracePt t="61685" x="4306888" y="3373438"/>
          <p14:tracePt t="61693" x="4273550" y="3373438"/>
          <p14:tracePt t="61701" x="4256088" y="3373438"/>
          <p14:tracePt t="61709" x="4248150" y="3373438"/>
          <p14:tracePt t="61717" x="4230688" y="3373438"/>
          <p14:tracePt t="61725" x="4197350" y="3373438"/>
          <p14:tracePt t="61741" x="4171950" y="3373438"/>
          <p14:tracePt t="61749" x="4162425" y="3373438"/>
          <p14:tracePt t="61757" x="4129088" y="3373438"/>
          <p14:tracePt t="61765" x="4086225" y="3373438"/>
          <p14:tracePt t="61773" x="4052888" y="3373438"/>
          <p14:tracePt t="61781" x="4010025" y="3373438"/>
          <p14:tracePt t="61789" x="3967163" y="3373438"/>
          <p14:tracePt t="61797" x="3941763" y="3373438"/>
          <p14:tracePt t="61805" x="3865563" y="3373438"/>
          <p14:tracePt t="61813" x="3857625" y="3373438"/>
          <p14:tracePt t="61821" x="3806825" y="3390900"/>
          <p14:tracePt t="61829" x="3781425" y="3390900"/>
          <p14:tracePt t="61837" x="3746500" y="3398838"/>
          <p14:tracePt t="61845" x="3729038" y="3398838"/>
          <p14:tracePt t="61853" x="3713163" y="3408363"/>
          <p14:tracePt t="61861" x="3695700" y="3408363"/>
          <p14:tracePt t="61869" x="3678238" y="3408363"/>
          <p14:tracePt t="61877" x="3670300" y="3408363"/>
          <p14:tracePt t="61885" x="3662363" y="3408363"/>
          <p14:tracePt t="61893" x="3644900" y="3408363"/>
          <p14:tracePt t="61901" x="3627438" y="3408363"/>
          <p14:tracePt t="61909" x="3586163" y="3408363"/>
          <p14:tracePt t="61917" x="3551238" y="3408363"/>
          <p14:tracePt t="61925" x="3500438" y="3408363"/>
          <p14:tracePt t="61933" x="3432175" y="3408363"/>
          <p14:tracePt t="61941" x="3355975" y="3408363"/>
          <p14:tracePt t="61949" x="3270250" y="3408363"/>
          <p14:tracePt t="61957" x="3211513" y="3408363"/>
          <p14:tracePt t="61965" x="3160713" y="3408363"/>
          <p14:tracePt t="61973" x="3127375" y="3408363"/>
          <p14:tracePt t="61981" x="3092450" y="3408363"/>
          <p14:tracePt t="61989" x="3074988" y="3408363"/>
          <p14:tracePt t="62061" x="3059113" y="3408363"/>
          <p14:tracePt t="62069" x="3049588" y="3408363"/>
          <p14:tracePt t="62077" x="3041650" y="3408363"/>
          <p14:tracePt t="62085" x="3016250" y="3416300"/>
          <p14:tracePt t="62093" x="2982913" y="3416300"/>
          <p14:tracePt t="62101" x="2947988" y="3416300"/>
          <p14:tracePt t="62109" x="2922588" y="3433763"/>
          <p14:tracePt t="62117" x="2905125" y="3433763"/>
          <p14:tracePt t="62125" x="2889250" y="3441700"/>
          <p14:tracePt t="62133" x="2863850" y="3441700"/>
          <p14:tracePt t="62141" x="2854325" y="3441700"/>
          <p14:tracePt t="62149" x="2838450" y="3449638"/>
          <p14:tracePt t="62157" x="2828925" y="3449638"/>
          <p14:tracePt t="62165" x="2820988" y="3467100"/>
          <p14:tracePt t="62197" x="2811463" y="3475038"/>
          <p14:tracePt t="62205" x="2803525" y="3475038"/>
          <p14:tracePt t="62221" x="2795588" y="3475038"/>
          <p14:tracePt t="62237" x="2786063" y="3475038"/>
          <p14:tracePt t="62245" x="2778125" y="3484563"/>
          <p14:tracePt t="62261" x="2760663" y="3502025"/>
          <p14:tracePt t="62269" x="2752725" y="3502025"/>
          <p14:tracePt t="62285" x="2744788" y="3509963"/>
          <p14:tracePt t="62293" x="2735263" y="3509963"/>
          <p14:tracePt t="62301" x="2727325" y="3517900"/>
          <p14:tracePt t="62309" x="2727325" y="3527425"/>
          <p14:tracePt t="62317" x="2719388" y="3535363"/>
          <p14:tracePt t="62325" x="2709863" y="3543300"/>
          <p14:tracePt t="62333" x="2701925" y="3552825"/>
          <p14:tracePt t="62349" x="2701925" y="3560763"/>
          <p14:tracePt t="62357" x="2701925" y="3568700"/>
          <p14:tracePt t="62381" x="2701925" y="3586163"/>
          <p14:tracePt t="62389" x="2701925" y="3594100"/>
          <p14:tracePt t="62405" x="2693988" y="3594100"/>
          <p14:tracePt t="62429" x="2693988" y="3603625"/>
          <p14:tracePt t="62469" x="2693988" y="3619500"/>
          <p14:tracePt t="62501" x="2693988" y="3629025"/>
          <p14:tracePt t="62517" x="2693988" y="3636963"/>
          <p14:tracePt t="62525" x="2693988" y="3646488"/>
          <p14:tracePt t="62549" x="2693988" y="3654425"/>
          <p14:tracePt t="63237" x="2684463" y="3662363"/>
          <p14:tracePt t="63733" x="2676525" y="3662363"/>
          <p14:tracePt t="63757" x="2668588" y="3662363"/>
          <p14:tracePt t="63773" x="2659063" y="3671888"/>
          <p14:tracePt t="63813" x="2651125" y="3671888"/>
          <p14:tracePt t="63821" x="2641600" y="3679825"/>
          <p14:tracePt t="63829" x="2633663" y="3679825"/>
          <p14:tracePt t="68549" x="2651125" y="3679825"/>
          <p14:tracePt t="68557" x="2684463" y="3679825"/>
          <p14:tracePt t="68565" x="2709863" y="3679825"/>
          <p14:tracePt t="68573" x="2744788" y="3671888"/>
          <p14:tracePt t="68581" x="2770188" y="3654425"/>
          <p14:tracePt t="68597" x="2803525" y="3654425"/>
          <p14:tracePt t="68605" x="2811463" y="3654425"/>
          <p14:tracePt t="68613" x="2828925" y="3646488"/>
          <p14:tracePt t="68621" x="2846388" y="3646488"/>
          <p14:tracePt t="68629" x="2863850" y="3646488"/>
          <p14:tracePt t="68637" x="2879725" y="3636963"/>
          <p14:tracePt t="68653" x="2905125" y="3629025"/>
          <p14:tracePt t="68669" x="2914650" y="3629025"/>
          <p14:tracePt t="68677" x="2940050" y="3629025"/>
          <p14:tracePt t="68685" x="2955925" y="3619500"/>
          <p14:tracePt t="68693" x="2973388" y="3611563"/>
          <p14:tracePt t="68701" x="2982913" y="3611563"/>
          <p14:tracePt t="68717" x="3008313" y="3611563"/>
          <p14:tracePt t="68725" x="3016250" y="3611563"/>
          <p14:tracePt t="68733" x="3041650" y="3611563"/>
          <p14:tracePt t="68741" x="3059113" y="3611563"/>
          <p14:tracePt t="68749" x="3074988" y="3611563"/>
          <p14:tracePt t="68757" x="3117850" y="3611563"/>
          <p14:tracePt t="68765" x="3194050" y="3611563"/>
          <p14:tracePt t="68773" x="3297238" y="3603625"/>
          <p14:tracePt t="68781" x="3381375" y="3594100"/>
          <p14:tracePt t="68789" x="3441700" y="3586163"/>
          <p14:tracePt t="68797" x="3543300" y="3560763"/>
          <p14:tracePt t="68805" x="3611563" y="3560763"/>
          <p14:tracePt t="68813" x="3670300" y="3552825"/>
          <p14:tracePt t="68821" x="3721100" y="3543300"/>
          <p14:tracePt t="68829" x="3763963" y="3535363"/>
          <p14:tracePt t="68837" x="3789363" y="3509963"/>
          <p14:tracePt t="68845" x="3797300" y="3509963"/>
          <p14:tracePt t="68853" x="3848100" y="3502025"/>
          <p14:tracePt t="68869" x="3865563" y="3492500"/>
          <p14:tracePt t="68877" x="3900488" y="3475038"/>
          <p14:tracePt t="68885" x="3925888" y="3459163"/>
          <p14:tracePt t="68893" x="3959225" y="3449638"/>
          <p14:tracePt t="68901" x="3984625" y="3433763"/>
          <p14:tracePt t="68909" x="4010025" y="3424238"/>
          <p14:tracePt t="68917" x="4027488" y="3408363"/>
          <p14:tracePt t="68925" x="4044950" y="3398838"/>
          <p14:tracePt t="68933" x="4052888" y="3390900"/>
          <p14:tracePt t="68941" x="4060825" y="3373438"/>
          <p14:tracePt t="68949" x="4070350" y="3365500"/>
          <p14:tracePt t="68965" x="4078288" y="3348038"/>
          <p14:tracePt t="68973" x="4086225" y="3330575"/>
          <p14:tracePt t="68981" x="4095750" y="3322638"/>
          <p14:tracePt t="69005" x="4095750" y="3314700"/>
          <p14:tracePt t="69013" x="4095750" y="3305175"/>
          <p14:tracePt t="69021" x="4103688" y="3297238"/>
          <p14:tracePt t="69029" x="4111625" y="3279775"/>
          <p14:tracePt t="69045" x="4111625" y="3263900"/>
          <p14:tracePt t="69053" x="4111625" y="3254375"/>
          <p14:tracePt t="69237" x="4111625" y="3238500"/>
          <p14:tracePt t="69253" x="4121150" y="3228975"/>
          <p14:tracePt t="69261" x="4121150" y="3221038"/>
          <p14:tracePt t="69269" x="4121150" y="3211513"/>
          <p14:tracePt t="69277" x="4129088" y="3203575"/>
          <p14:tracePt t="69285" x="4129088" y="3195638"/>
          <p14:tracePt t="69293" x="4129088" y="3170238"/>
          <p14:tracePt t="69301" x="4129088" y="3152775"/>
          <p14:tracePt t="69317" x="4129088" y="3135313"/>
          <p14:tracePt t="69325" x="4111625" y="3119438"/>
          <p14:tracePt t="69333" x="4111625" y="3109913"/>
          <p14:tracePt t="69341" x="4095750" y="3094038"/>
          <p14:tracePt t="69365" x="4086225" y="3076575"/>
          <p14:tracePt t="69381" x="4070350" y="3067050"/>
          <p14:tracePt t="69389" x="4052888" y="3051175"/>
          <p14:tracePt t="69413" x="4035425" y="3051175"/>
          <p14:tracePt t="69421" x="4027488" y="3041650"/>
          <p14:tracePt t="69429" x="4002088" y="3041650"/>
          <p14:tracePt t="69437" x="3984625" y="3033713"/>
          <p14:tracePt t="69445" x="3976688" y="3033713"/>
          <p14:tracePt t="69453" x="3967163" y="3033713"/>
          <p14:tracePt t="69469" x="3959225" y="3033713"/>
          <p14:tracePt t="69477" x="3951288" y="3025775"/>
          <p14:tracePt t="69493" x="3941763" y="3016250"/>
          <p14:tracePt t="69501" x="3933825" y="3016250"/>
          <p14:tracePt t="69509" x="3925888" y="3016250"/>
          <p14:tracePt t="69525" x="3916363" y="3016250"/>
          <p14:tracePt t="69533" x="3908425" y="3016250"/>
          <p14:tracePt t="69541" x="3890963" y="3025775"/>
          <p14:tracePt t="69557" x="3873500" y="3033713"/>
          <p14:tracePt t="69565" x="3857625" y="3041650"/>
          <p14:tracePt t="69581" x="3848100" y="3051175"/>
          <p14:tracePt t="69589" x="3840163" y="3059113"/>
          <p14:tracePt t="69605" x="3832225" y="3084513"/>
          <p14:tracePt t="69621" x="3822700" y="3094038"/>
          <p14:tracePt t="69629" x="3814763" y="3094038"/>
          <p14:tracePt t="69637" x="3814763" y="3101975"/>
          <p14:tracePt t="69645" x="3814763" y="3109913"/>
          <p14:tracePt t="69661" x="3814763" y="3119438"/>
          <p14:tracePt t="69669" x="3806825" y="3144838"/>
          <p14:tracePt t="69685" x="3797300" y="3160713"/>
          <p14:tracePt t="69693" x="3797300" y="3170238"/>
          <p14:tracePt t="69709" x="3797300" y="3178175"/>
          <p14:tracePt t="69717" x="3797300" y="3186113"/>
          <p14:tracePt t="69725" x="3789363" y="3203575"/>
          <p14:tracePt t="69733" x="3781425" y="3211513"/>
          <p14:tracePt t="69741" x="3771900" y="3238500"/>
          <p14:tracePt t="69757" x="3771900" y="3246438"/>
          <p14:tracePt t="69773" x="3771900" y="3254375"/>
          <p14:tracePt t="69781" x="3771900" y="3263900"/>
          <p14:tracePt t="69789" x="3771900" y="3271838"/>
          <p14:tracePt t="69805" x="3771900" y="3279775"/>
          <p14:tracePt t="69821" x="3771900" y="3297238"/>
          <p14:tracePt t="69829" x="3771900" y="3305175"/>
          <p14:tracePt t="69837" x="3771900" y="3314700"/>
          <p14:tracePt t="69853" x="3781425" y="3340100"/>
          <p14:tracePt t="69869" x="3789363" y="3340100"/>
          <p14:tracePt t="69885" x="3789363" y="3348038"/>
          <p14:tracePt t="69893" x="3797300" y="3355975"/>
          <p14:tracePt t="69909" x="3822700" y="3365500"/>
          <p14:tracePt t="69925" x="3822700" y="3373438"/>
          <p14:tracePt t="69941" x="3840163" y="3382963"/>
          <p14:tracePt t="69949" x="3848100" y="3382963"/>
          <p14:tracePt t="69965" x="3857625" y="3382963"/>
          <p14:tracePt t="69973" x="3883025" y="3382963"/>
          <p14:tracePt t="69981" x="3900488" y="3382963"/>
          <p14:tracePt t="69997" x="3933825" y="3382963"/>
          <p14:tracePt t="70005" x="3951288" y="3382963"/>
          <p14:tracePt t="70013" x="3992563" y="3382963"/>
          <p14:tracePt t="70021" x="4035425" y="3382963"/>
          <p14:tracePt t="70029" x="4086225" y="3382963"/>
          <p14:tracePt t="70050" x="4121150" y="3382963"/>
          <p14:tracePt t="70053" x="4129088" y="3382963"/>
          <p14:tracePt t="70069" x="4137025" y="3382963"/>
          <p14:tracePt t="70077" x="4146550" y="3382963"/>
          <p14:tracePt t="70085" x="4154488" y="3382963"/>
          <p14:tracePt t="70093" x="4162425" y="3382963"/>
          <p14:tracePt t="70109" x="4171950" y="3365500"/>
          <p14:tracePt t="70117" x="4171950" y="3355975"/>
          <p14:tracePt t="70125" x="4179888" y="3340100"/>
          <p14:tracePt t="70141" x="4187825" y="3314700"/>
          <p14:tracePt t="70149" x="4187825" y="3305175"/>
          <p14:tracePt t="70157" x="4197350" y="3297238"/>
          <p14:tracePt t="70165" x="4197350" y="3279775"/>
          <p14:tracePt t="70173" x="4205288" y="3263900"/>
          <p14:tracePt t="70189" x="4205288" y="3238500"/>
          <p14:tracePt t="70205" x="4205288" y="3211513"/>
          <p14:tracePt t="70213" x="4205288" y="3203575"/>
          <p14:tracePt t="70221" x="4197350" y="3186113"/>
          <p14:tracePt t="70229" x="4179888" y="3160713"/>
          <p14:tracePt t="70237" x="4179888" y="3152775"/>
          <p14:tracePt t="70245" x="4171950" y="3152775"/>
          <p14:tracePt t="70253" x="4146550" y="3135313"/>
          <p14:tracePt t="70269" x="4129088" y="3127375"/>
          <p14:tracePt t="70277" x="4111625" y="3119438"/>
          <p14:tracePt t="70285" x="4095750" y="3119438"/>
          <p14:tracePt t="70293" x="4086225" y="3109913"/>
          <p14:tracePt t="70301" x="4078288" y="3109913"/>
          <p14:tracePt t="70309" x="4060825" y="3109913"/>
          <p14:tracePt t="70317" x="4052888" y="3109913"/>
          <p14:tracePt t="70325" x="4027488" y="3109913"/>
          <p14:tracePt t="70333" x="4017963" y="3109913"/>
          <p14:tracePt t="70341" x="3992563" y="3094038"/>
          <p14:tracePt t="70349" x="3976688" y="3094038"/>
          <p14:tracePt t="70357" x="3967163" y="3094038"/>
          <p14:tracePt t="70365" x="3951288" y="3094038"/>
          <p14:tracePt t="70381" x="3925888" y="3094038"/>
          <p14:tracePt t="70389" x="3916363" y="3094038"/>
          <p14:tracePt t="70397" x="3916363" y="3101975"/>
          <p14:tracePt t="70405" x="3900488" y="3109913"/>
          <p14:tracePt t="70413" x="3883025" y="3109913"/>
          <p14:tracePt t="70421" x="3883025" y="3119438"/>
          <p14:tracePt t="70429" x="3865563" y="3144838"/>
          <p14:tracePt t="70445" x="3857625" y="3160713"/>
          <p14:tracePt t="70461" x="3848100" y="3186113"/>
          <p14:tracePt t="70477" x="3848100" y="3195638"/>
          <p14:tracePt t="70485" x="3848100" y="3203575"/>
          <p14:tracePt t="70501" x="3840163" y="3203575"/>
          <p14:tracePt t="70509" x="3840163" y="3211513"/>
          <p14:tracePt t="70525" x="3840163" y="3221038"/>
          <p14:tracePt t="70533" x="3840163" y="3228975"/>
          <p14:tracePt t="70541" x="3840163" y="3246438"/>
          <p14:tracePt t="70549" x="3840163" y="3254375"/>
          <p14:tracePt t="70565" x="3840163" y="3279775"/>
          <p14:tracePt t="70573" x="3840163" y="3289300"/>
          <p14:tracePt t="70581" x="3848100" y="3305175"/>
          <p14:tracePt t="70589" x="3848100" y="3314700"/>
          <p14:tracePt t="70597" x="3848100" y="3322638"/>
          <p14:tracePt t="70613" x="3857625" y="3330575"/>
          <p14:tracePt t="70621" x="3865563" y="3348038"/>
          <p14:tracePt t="70629" x="3873500" y="3348038"/>
          <p14:tracePt t="70637" x="3873500" y="3355975"/>
          <p14:tracePt t="70661" x="3890963" y="3365500"/>
          <p14:tracePt t="70685" x="3916363" y="3373438"/>
          <p14:tracePt t="70701" x="3951288" y="3382963"/>
          <p14:tracePt t="70709" x="3959225" y="3390900"/>
          <p14:tracePt t="70717" x="3976688" y="3390900"/>
          <p14:tracePt t="70725" x="3984625" y="3390900"/>
          <p14:tracePt t="70741" x="3992563" y="3390900"/>
          <p14:tracePt t="70749" x="4010025" y="3390900"/>
          <p14:tracePt t="70781" x="4027488" y="3390900"/>
          <p14:tracePt t="70789" x="4035425" y="3382963"/>
          <p14:tracePt t="70805" x="4035425" y="3373438"/>
          <p14:tracePt t="70813" x="4044950" y="3355975"/>
          <p14:tracePt t="70829" x="4044950" y="3348038"/>
          <p14:tracePt t="70837" x="4052888" y="3340100"/>
          <p14:tracePt t="70845" x="4060825" y="3330575"/>
          <p14:tracePt t="70853" x="4060825" y="3322638"/>
          <p14:tracePt t="70861" x="4060825" y="3314700"/>
          <p14:tracePt t="70869" x="4070350" y="3297238"/>
          <p14:tracePt t="70877" x="4078288" y="3279775"/>
          <p14:tracePt t="70893" x="4078288" y="3271838"/>
          <p14:tracePt t="70901" x="4078288" y="3254375"/>
          <p14:tracePt t="70917" x="4078288" y="3228975"/>
          <p14:tracePt t="70925" x="4078288" y="3221038"/>
          <p14:tracePt t="70933" x="4078288" y="3203575"/>
          <p14:tracePt t="70941" x="4078288" y="3195638"/>
          <p14:tracePt t="70957" x="4078288" y="3178175"/>
          <p14:tracePt t="70973" x="4078288" y="3170238"/>
          <p14:tracePt t="71245" x="4078288" y="3178175"/>
          <p14:tracePt t="71253" x="4078288" y="3186113"/>
          <p14:tracePt t="71261" x="4078288" y="3195638"/>
          <p14:tracePt t="71269" x="4078288" y="3203575"/>
          <p14:tracePt t="71277" x="4078288" y="3211513"/>
          <p14:tracePt t="71293" x="4078288" y="3221038"/>
          <p14:tracePt t="71301" x="4078288" y="3228975"/>
          <p14:tracePt t="71325" x="4078288" y="3254375"/>
          <p14:tracePt t="71341" x="4078288" y="3263900"/>
          <p14:tracePt t="71349" x="4078288" y="3271838"/>
          <p14:tracePt t="71357" x="4078288" y="3279775"/>
          <p14:tracePt t="71373" x="4078288" y="3289300"/>
          <p14:tracePt t="71397" x="4078288" y="3297238"/>
          <p14:tracePt t="71405" x="4078288" y="3314700"/>
          <p14:tracePt t="71493" x="4078288" y="3322638"/>
          <p14:tracePt t="71517" x="4078288" y="3340100"/>
          <p14:tracePt t="71525" x="4078288" y="3348038"/>
          <p14:tracePt t="71533" x="4078288" y="3355975"/>
          <p14:tracePt t="71541" x="4078288" y="3373438"/>
          <p14:tracePt t="71549" x="4078288" y="3382963"/>
          <p14:tracePt t="71557" x="4078288" y="3390900"/>
          <p14:tracePt t="71581" x="4078288" y="3408363"/>
          <p14:tracePt t="71757" x="4078288" y="3416300"/>
          <p14:tracePt t="71805" x="4078288" y="3408363"/>
          <p14:tracePt t="71845" x="4078288" y="3398838"/>
          <p14:tracePt t="71853" x="4078288" y="3390900"/>
          <p14:tracePt t="71869" x="4078288" y="3382963"/>
          <p14:tracePt t="71877" x="4078288" y="3373438"/>
          <p14:tracePt t="71885" x="4078288" y="3365500"/>
          <p14:tracePt t="71901" x="4078288" y="3355975"/>
          <p14:tracePt t="72005" x="4086225" y="3355975"/>
          <p14:tracePt t="72021" x="4095750" y="3365500"/>
          <p14:tracePt t="72037" x="4095750" y="3382963"/>
          <p14:tracePt t="72053" x="4103688" y="3390900"/>
          <p14:tracePt t="72069" x="4103688" y="3398838"/>
          <p14:tracePt t="72077" x="4111625" y="3398838"/>
          <p14:tracePt t="72117" x="4121150" y="3408363"/>
          <p14:tracePt t="72141" x="4129088" y="3416300"/>
          <p14:tracePt t="72821" x="4129088" y="3408363"/>
          <p14:tracePt t="72989" x="4121150" y="3408363"/>
          <p14:tracePt t="73085" x="4111625" y="3408363"/>
          <p14:tracePt t="73365" x="4095750" y="3408363"/>
          <p14:tracePt t="73445" x="4078288" y="3390900"/>
          <p14:tracePt t="73869" x="4070350" y="3382963"/>
          <p14:tracePt t="73877" x="4060825" y="3382963"/>
          <p14:tracePt t="74085" x="4052888" y="3382963"/>
          <p14:tracePt t="74093" x="4035425" y="3382963"/>
          <p14:tracePt t="74101" x="4017963" y="3390900"/>
          <p14:tracePt t="74109" x="4010025" y="3398838"/>
          <p14:tracePt t="74117" x="3984625" y="3408363"/>
          <p14:tracePt t="74125" x="3976688" y="3416300"/>
          <p14:tracePt t="74133" x="3959225" y="3424238"/>
          <p14:tracePt t="74141" x="3951288" y="3424238"/>
          <p14:tracePt t="74149" x="3951288" y="3433763"/>
          <p14:tracePt t="74157" x="3933825" y="3441700"/>
          <p14:tracePt t="74165" x="3908425" y="3459163"/>
          <p14:tracePt t="74173" x="3900488" y="3459163"/>
          <p14:tracePt t="74181" x="3890963" y="3467100"/>
          <p14:tracePt t="74189" x="3865563" y="3492500"/>
          <p14:tracePt t="74205" x="3840163" y="3509963"/>
          <p14:tracePt t="74229" x="3832225" y="3509963"/>
          <p14:tracePt t="74237" x="3832225" y="3517900"/>
          <p14:tracePt t="74389" x="3814763" y="3517900"/>
          <p14:tracePt t="74397" x="3806825" y="3517900"/>
          <p14:tracePt t="74405" x="3789363" y="3517900"/>
          <p14:tracePt t="74413" x="3771900" y="3527425"/>
          <p14:tracePt t="74421" x="3756025" y="3527425"/>
          <p14:tracePt t="74429" x="3729038" y="3535363"/>
          <p14:tracePt t="74437" x="3687763" y="3535363"/>
          <p14:tracePt t="74445" x="3627438" y="3543300"/>
          <p14:tracePt t="74453" x="3576638" y="3552825"/>
          <p14:tracePt t="74461" x="3508375" y="3552825"/>
          <p14:tracePt t="74469" x="3467100" y="3552825"/>
          <p14:tracePt t="74477" x="3406775" y="3578225"/>
          <p14:tracePt t="74485" x="3373438" y="3578225"/>
          <p14:tracePt t="74493" x="3355975" y="3578225"/>
          <p14:tracePt t="74501" x="3322638" y="3586163"/>
          <p14:tracePt t="74517" x="3313113" y="3586163"/>
          <p14:tracePt t="74525" x="3297238" y="3586163"/>
          <p14:tracePt t="74541" x="3287713" y="3586163"/>
          <p14:tracePt t="74557" x="3279775" y="3586163"/>
          <p14:tracePt t="74565" x="3270250" y="3594100"/>
          <p14:tracePt t="74581" x="3254375" y="3594100"/>
          <p14:tracePt t="74597" x="3219450" y="3603625"/>
          <p14:tracePt t="74613" x="3203575" y="3603625"/>
          <p14:tracePt t="74621" x="3186113" y="3611563"/>
          <p14:tracePt t="74629" x="3178175" y="3619500"/>
          <p14:tracePt t="74637" x="3160713" y="3629025"/>
          <p14:tracePt t="74645" x="3143250" y="3629025"/>
          <p14:tracePt t="74653" x="3117850" y="3654425"/>
          <p14:tracePt t="74669" x="3109913" y="3654425"/>
          <p14:tracePt t="74677" x="3100388" y="3662363"/>
          <p14:tracePt t="74685" x="3092450" y="3679825"/>
          <p14:tracePt t="74693" x="3084513" y="3697288"/>
          <p14:tracePt t="74709" x="3074988" y="3713163"/>
          <p14:tracePt t="74717" x="3067050" y="3722688"/>
          <p14:tracePt t="74733" x="3059113" y="3738563"/>
          <p14:tracePt t="74749" x="3049588" y="3738563"/>
          <p14:tracePt t="74757" x="3041650" y="3738563"/>
          <p14:tracePt t="74765" x="3033713" y="3738563"/>
          <p14:tracePt t="74773" x="3024188" y="3738563"/>
          <p14:tracePt t="74781" x="3008313" y="3756025"/>
          <p14:tracePt t="74797" x="2998788" y="3763963"/>
          <p14:tracePt t="74885" x="2990850" y="3763963"/>
          <p14:tracePt t="74917" x="2982913" y="3763963"/>
          <p14:tracePt t="74933" x="2973388" y="3756025"/>
          <p14:tracePt t="74957" x="2965450" y="3738563"/>
          <p14:tracePt t="74965" x="2965450" y="3730625"/>
          <p14:tracePt t="74973" x="2965450" y="3722688"/>
          <p14:tracePt t="74981" x="2965450" y="3705225"/>
          <p14:tracePt t="74989" x="2965450" y="3697288"/>
          <p14:tracePt t="75005" x="2965450" y="3687763"/>
          <p14:tracePt t="75013" x="2965450" y="3662363"/>
          <p14:tracePt t="75029" x="2965450" y="3654425"/>
          <p14:tracePt t="75037" x="2965450" y="3636963"/>
          <p14:tracePt t="75045" x="2965450" y="3629025"/>
          <p14:tracePt t="75063" x="2965450" y="3619500"/>
          <p14:tracePt t="75069" x="2965450" y="3603625"/>
          <p14:tracePt t="75085" x="2965450" y="3594100"/>
          <p14:tracePt t="75101" x="2965450" y="3586163"/>
          <p14:tracePt t="75109" x="2965450" y="3578225"/>
          <p14:tracePt t="75117" x="2965450" y="3568700"/>
          <p14:tracePt t="75133" x="2965450" y="3560763"/>
          <p14:tracePt t="75149" x="2965450" y="3535363"/>
          <p14:tracePt t="75165" x="2955925" y="3527425"/>
          <p14:tracePt t="75173" x="2940050" y="3517900"/>
          <p14:tracePt t="75181" x="2940050" y="3509963"/>
          <p14:tracePt t="75189" x="2940050" y="3502025"/>
          <p14:tracePt t="75213" x="2930525" y="3492500"/>
          <p14:tracePt t="75245" x="2930525" y="3475038"/>
          <p14:tracePt t="75261" x="2922588" y="3467100"/>
          <p14:tracePt t="75277" x="2914650" y="3467100"/>
          <p14:tracePt t="75317" x="2905125" y="3459163"/>
          <p14:tracePt t="75325" x="2889250" y="3459163"/>
          <p14:tracePt t="75341" x="2879725" y="3459163"/>
          <p14:tracePt t="75349" x="2863850" y="3459163"/>
          <p14:tracePt t="75357" x="2854325" y="3459163"/>
          <p14:tracePt t="75365" x="2838450" y="3459163"/>
          <p14:tracePt t="75373" x="2828925" y="3459163"/>
          <p14:tracePt t="75381" x="2820988" y="3459163"/>
          <p14:tracePt t="75389" x="2811463" y="3459163"/>
          <p14:tracePt t="75405" x="2795588" y="3459163"/>
          <p14:tracePt t="75437" x="2786063" y="3459163"/>
          <p14:tracePt t="75445" x="2778125" y="3467100"/>
          <p14:tracePt t="75461" x="2770188" y="3467100"/>
          <p14:tracePt t="75469" x="2760663" y="3484563"/>
          <p14:tracePt t="75477" x="2752725" y="3502025"/>
          <p14:tracePt t="75493" x="2744788" y="3509963"/>
          <p14:tracePt t="75501" x="2735263" y="3527425"/>
          <p14:tracePt t="75509" x="2727325" y="3552825"/>
          <p14:tracePt t="75517" x="2719388" y="3552825"/>
          <p14:tracePt t="75525" x="2709863" y="3568700"/>
          <p14:tracePt t="75533" x="2709863" y="3586163"/>
          <p14:tracePt t="75549" x="2709863" y="3603625"/>
          <p14:tracePt t="75557" x="2709863" y="3611563"/>
          <p14:tracePt t="75565" x="2709863" y="3636963"/>
          <p14:tracePt t="75581" x="2709863" y="3654425"/>
          <p14:tracePt t="75589" x="2709863" y="3662363"/>
          <p14:tracePt t="75597" x="2709863" y="3671888"/>
          <p14:tracePt t="75605" x="2709863" y="3679825"/>
          <p14:tracePt t="75613" x="2709863" y="3687763"/>
          <p14:tracePt t="75621" x="2719388" y="3697288"/>
          <p14:tracePt t="75629" x="2727325" y="3713163"/>
          <p14:tracePt t="75645" x="2735263" y="3722688"/>
          <p14:tracePt t="75653" x="2752725" y="3738563"/>
          <p14:tracePt t="75661" x="2760663" y="3748088"/>
          <p14:tracePt t="75669" x="2778125" y="3748088"/>
          <p14:tracePt t="75677" x="2811463" y="3748088"/>
          <p14:tracePt t="75685" x="2828925" y="3748088"/>
          <p14:tracePt t="75693" x="2863850" y="3748088"/>
          <p14:tracePt t="75701" x="2897188" y="3748088"/>
          <p14:tracePt t="75709" x="2930525" y="3748088"/>
          <p14:tracePt t="75717" x="2940050" y="3748088"/>
          <p14:tracePt t="75725" x="2965450" y="3748088"/>
          <p14:tracePt t="75733" x="2982913" y="3748088"/>
          <p14:tracePt t="75749" x="2998788" y="3748088"/>
          <p14:tracePt t="75757" x="3016250" y="3730625"/>
          <p14:tracePt t="75773" x="3024188" y="3705225"/>
          <p14:tracePt t="75789" x="3024188" y="3697288"/>
          <p14:tracePt t="75797" x="3024188" y="3679825"/>
          <p14:tracePt t="75805" x="3024188" y="3671888"/>
          <p14:tracePt t="75821" x="3024188" y="3662363"/>
          <p14:tracePt t="75829" x="3024188" y="3646488"/>
          <p14:tracePt t="75837" x="3024188" y="3636963"/>
          <p14:tracePt t="75845" x="3024188" y="3629025"/>
          <p14:tracePt t="75861" x="3024188" y="3611563"/>
          <p14:tracePt t="75885" x="3024188" y="3594100"/>
          <p14:tracePt t="75901" x="3008313" y="3586163"/>
          <p14:tracePt t="75917" x="2973388" y="3568700"/>
          <p14:tracePt t="75933" x="2965450" y="3568700"/>
          <p14:tracePt t="75941" x="2947988" y="3568700"/>
          <p14:tracePt t="75949" x="2940050" y="3568700"/>
          <p14:tracePt t="75965" x="2914650" y="3568700"/>
          <p14:tracePt t="75973" x="2905125" y="3568700"/>
          <p14:tracePt t="75989" x="2897188" y="3568700"/>
          <p14:tracePt t="75997" x="2889250" y="3578225"/>
          <p14:tracePt t="76013" x="2889250" y="3586163"/>
          <p14:tracePt t="76021" x="2889250" y="3594100"/>
          <p14:tracePt t="76029" x="2889250" y="3603625"/>
          <p14:tracePt t="76037" x="2879725" y="3619500"/>
          <p14:tracePt t="76051" x="2879725" y="3636963"/>
          <p14:tracePt t="76053" x="2879725" y="3646488"/>
          <p14:tracePt t="76061" x="2879725" y="3654425"/>
          <p14:tracePt t="76069" x="2879725" y="3671888"/>
          <p14:tracePt t="76085" x="2879725" y="3687763"/>
          <p14:tracePt t="76093" x="2879725" y="3697288"/>
          <p14:tracePt t="76109" x="2879725" y="3705225"/>
          <p14:tracePt t="76125" x="2879725" y="3722688"/>
          <p14:tracePt t="76405" x="2905125" y="3722688"/>
          <p14:tracePt t="76413" x="2940050" y="3722688"/>
          <p14:tracePt t="76421" x="2973388" y="3722688"/>
          <p14:tracePt t="76429" x="2982913" y="3722688"/>
          <p14:tracePt t="76437" x="3008313" y="3722688"/>
          <p14:tracePt t="76445" x="3024188" y="3722688"/>
          <p14:tracePt t="76461" x="3049588" y="3722688"/>
          <p14:tracePt t="76469" x="3067050" y="3713163"/>
          <p14:tracePt t="76485" x="3067050" y="3705225"/>
          <p14:tracePt t="76509" x="3067050" y="3697288"/>
          <p14:tracePt t="76525" x="3067050" y="3687763"/>
          <p14:tracePt t="76533" x="3067050" y="3671888"/>
          <p14:tracePt t="76549" x="3067050" y="3662363"/>
          <p14:tracePt t="76557" x="3067050" y="3654425"/>
          <p14:tracePt t="76581" x="3067050" y="3646488"/>
          <p14:tracePt t="76629" x="3067050" y="3636963"/>
          <p14:tracePt t="76981" x="3067050" y="3629025"/>
          <p14:tracePt t="76989" x="3084513" y="3619500"/>
          <p14:tracePt t="77005" x="3092450" y="3619500"/>
          <p14:tracePt t="77013" x="3135313" y="3619500"/>
          <p14:tracePt t="77021" x="3186113" y="3619500"/>
          <p14:tracePt t="77029" x="3254375" y="3594100"/>
          <p14:tracePt t="77037" x="3313113" y="3594100"/>
          <p14:tracePt t="77057" x="3389313" y="3586163"/>
          <p14:tracePt t="77061" x="3414713" y="3578225"/>
          <p14:tracePt t="77069" x="3432175" y="3578225"/>
          <p14:tracePt t="77085" x="3449638" y="3568700"/>
          <p14:tracePt t="77133" x="3467100" y="3560763"/>
          <p14:tracePt t="77141" x="3475038" y="3560763"/>
          <p14:tracePt t="77149" x="3517900" y="3560763"/>
          <p14:tracePt t="77157" x="3576638" y="3560763"/>
          <p14:tracePt t="77165" x="3619500" y="3560763"/>
          <p14:tracePt t="77173" x="3678238" y="3560763"/>
          <p14:tracePt t="77181" x="3713163" y="3560763"/>
          <p14:tracePt t="77189" x="3738563" y="3560763"/>
          <p14:tracePt t="77197" x="3771900" y="3560763"/>
          <p14:tracePt t="77205" x="3806825" y="3560763"/>
          <p14:tracePt t="77213" x="3822700" y="3560763"/>
          <p14:tracePt t="77221" x="3848100" y="3560763"/>
          <p14:tracePt t="77229" x="3857625" y="3560763"/>
          <p14:tracePt t="77237" x="3865563" y="3560763"/>
          <p14:tracePt t="77245" x="3873500" y="3560763"/>
          <p14:tracePt t="77253" x="3890963" y="3560763"/>
          <p14:tracePt t="77269" x="3916363" y="3560763"/>
          <p14:tracePt t="77277" x="3925888" y="3560763"/>
          <p14:tracePt t="77285" x="3941763" y="3568700"/>
          <p14:tracePt t="77293" x="3951288" y="3568700"/>
          <p14:tracePt t="77301" x="3959225" y="3568700"/>
          <p14:tracePt t="77309" x="3984625" y="3578225"/>
          <p14:tracePt t="77317" x="3992563" y="3578225"/>
          <p14:tracePt t="77325" x="4010025" y="3578225"/>
          <p14:tracePt t="77333" x="4017963" y="3578225"/>
          <p14:tracePt t="77349" x="4027488" y="3578225"/>
          <p14:tracePt t="77357" x="4035425" y="3578225"/>
          <p14:tracePt t="77365" x="4044950" y="3586163"/>
          <p14:tracePt t="77373" x="4052888" y="3586163"/>
          <p14:tracePt t="77389" x="4086225" y="3586163"/>
          <p14:tracePt t="77397" x="4095750" y="3594100"/>
          <p14:tracePt t="77405" x="4111625" y="3594100"/>
          <p14:tracePt t="77413" x="4121150" y="3603625"/>
          <p14:tracePt t="77421" x="4129088" y="3603625"/>
          <p14:tracePt t="77429" x="4154488" y="3603625"/>
          <p14:tracePt t="77437" x="4162425" y="3603625"/>
          <p14:tracePt t="77453" x="4179888" y="3603625"/>
          <p14:tracePt t="77749" x="4187825" y="3603625"/>
          <p14:tracePt t="77757" x="4197350" y="3603625"/>
          <p14:tracePt t="78005" x="4179888" y="3603625"/>
          <p14:tracePt t="78013" x="4162425" y="3603625"/>
          <p14:tracePt t="78021" x="4146550" y="3603625"/>
          <p14:tracePt t="78029" x="4121150" y="3603625"/>
          <p14:tracePt t="78037" x="4086225" y="3603625"/>
          <p14:tracePt t="78045" x="4070350" y="3603625"/>
          <p14:tracePt t="78053" x="4035425" y="3603625"/>
          <p14:tracePt t="78064" x="4010025" y="3603625"/>
          <p14:tracePt t="78069" x="3992563" y="3603625"/>
          <p14:tracePt t="78077" x="3933825" y="3603625"/>
          <p14:tracePt t="78085" x="3873500" y="3603625"/>
          <p14:tracePt t="78093" x="3832225" y="3586163"/>
          <p14:tracePt t="78101" x="3771900" y="3586163"/>
          <p14:tracePt t="78109" x="3729038" y="3586163"/>
          <p14:tracePt t="78117" x="3695700" y="3586163"/>
          <p14:tracePt t="78125" x="3652838" y="3586163"/>
          <p14:tracePt t="78132" x="3611563" y="3586163"/>
          <p14:tracePt t="78141" x="3586163" y="3586163"/>
          <p14:tracePt t="78149" x="3568700" y="3586163"/>
          <p14:tracePt t="78157" x="3543300" y="3586163"/>
          <p14:tracePt t="78165" x="3508375" y="3586163"/>
          <p14:tracePt t="78173" x="3492500" y="3586163"/>
          <p14:tracePt t="78181" x="3467100" y="3586163"/>
          <p14:tracePt t="78189" x="3449638" y="3586163"/>
          <p14:tracePt t="78205" x="3414713" y="3594100"/>
          <p14:tracePt t="78213" x="3406775" y="3594100"/>
          <p14:tracePt t="78229" x="3381375" y="3603625"/>
          <p14:tracePt t="78237" x="3355975" y="3619500"/>
          <p14:tracePt t="78253" x="3348038" y="3619500"/>
          <p14:tracePt t="78261" x="3338513" y="3619500"/>
          <p14:tracePt t="78269" x="3338513" y="3629025"/>
          <p14:tracePt t="78276" x="3322638" y="3629025"/>
          <p14:tracePt t="78285" x="3313113" y="3629025"/>
          <p14:tracePt t="78293" x="3313113" y="3636963"/>
          <p14:tracePt t="78301" x="3287713" y="3636963"/>
          <p14:tracePt t="78309" x="3279775" y="3654425"/>
          <p14:tracePt t="78317" x="3244850" y="3662363"/>
          <p14:tracePt t="78325" x="3211513" y="3662363"/>
          <p14:tracePt t="78333" x="3186113" y="3671888"/>
          <p14:tracePt t="78341" x="3168650" y="3671888"/>
          <p14:tracePt t="78349" x="3152775" y="3671888"/>
          <p14:tracePt t="78357" x="3117850" y="3679825"/>
          <p14:tracePt t="78365" x="3092450" y="3679825"/>
          <p14:tracePt t="78373" x="3084513" y="3679825"/>
          <p14:tracePt t="78381" x="3074988" y="3687763"/>
          <p14:tracePt t="78389" x="3049588" y="3687763"/>
          <p14:tracePt t="78405" x="3033713" y="3687763"/>
          <p14:tracePt t="78413" x="3024188" y="3687763"/>
          <p14:tracePt t="78421" x="3016250" y="3687763"/>
          <p14:tracePt t="78429" x="3008313" y="3687763"/>
          <p14:tracePt t="78437" x="2998788" y="3687763"/>
          <p14:tracePt t="78444" x="2990850" y="3687763"/>
          <p14:tracePt t="78453" x="2982913" y="3687763"/>
          <p14:tracePt t="78461" x="2973388" y="3687763"/>
          <p14:tracePt t="78477" x="2955925" y="3687763"/>
          <p14:tracePt t="78493" x="2940050" y="3687763"/>
          <p14:tracePt t="78509" x="2922588" y="3687763"/>
          <p14:tracePt t="78517" x="2914650" y="3679825"/>
          <p14:tracePt t="78525" x="2905125" y="3679825"/>
          <p14:tracePt t="78533" x="2897188" y="3679825"/>
          <p14:tracePt t="78540" x="2879725" y="3662363"/>
          <p14:tracePt t="78565" x="2871788" y="3654425"/>
          <p14:tracePt t="78589" x="2854325" y="3636963"/>
          <p14:tracePt t="78605" x="2854325" y="3629025"/>
          <p14:tracePt t="78613" x="2846388" y="3619500"/>
          <p14:tracePt t="78637" x="2838450" y="3603625"/>
          <p14:tracePt t="78645" x="2838450" y="3594100"/>
          <p14:tracePt t="78677" x="2838450" y="3586163"/>
          <p14:tracePt t="78701" x="2838450" y="3568700"/>
          <p14:tracePt t="78725" x="2838450" y="3560763"/>
          <p14:tracePt t="78733" x="2838450" y="3552825"/>
          <p14:tracePt t="78741" x="2820988" y="3543300"/>
          <p14:tracePt t="78748" x="2820988" y="3535363"/>
          <p14:tracePt t="78757" x="2820988" y="3527425"/>
          <p14:tracePt t="78765" x="2811463" y="3517900"/>
          <p14:tracePt t="78789" x="2803525" y="3502025"/>
          <p14:tracePt t="78805" x="2795588" y="3492500"/>
          <p14:tracePt t="78813" x="2786063" y="3492500"/>
          <p14:tracePt t="78837" x="2778125" y="3492500"/>
          <p14:tracePt t="78845" x="2760663" y="3492500"/>
          <p14:tracePt t="78853" x="2752725" y="3492500"/>
          <p14:tracePt t="78869" x="2744788" y="3492500"/>
          <p14:tracePt t="78877" x="2735263" y="3492500"/>
          <p14:tracePt t="78885" x="2719388" y="3492500"/>
          <p14:tracePt t="78901" x="2693988" y="3492500"/>
          <p14:tracePt t="78933" x="2676525" y="3492500"/>
          <p14:tracePt t="78941" x="2659063" y="3492500"/>
          <p14:tracePt t="78949" x="2651125" y="3492500"/>
          <p14:tracePt t="78957" x="2633663" y="3509963"/>
          <p14:tracePt t="78965" x="2625725" y="3517900"/>
          <p14:tracePt t="78973" x="2616200" y="3535363"/>
          <p14:tracePt t="78981" x="2608263" y="3543300"/>
          <p14:tracePt t="78989" x="2600325" y="3560763"/>
          <p14:tracePt t="78997" x="2590800" y="3578225"/>
          <p14:tracePt t="79005" x="2582863" y="3578225"/>
          <p14:tracePt t="79021" x="2582863" y="3594100"/>
          <p14:tracePt t="79029" x="2574925" y="3619500"/>
          <p14:tracePt t="79061" x="2574925" y="3636963"/>
          <p14:tracePt t="79069" x="2574925" y="3646488"/>
          <p14:tracePt t="79093" x="2582863" y="3662363"/>
          <p14:tracePt t="79117" x="2590800" y="3671888"/>
          <p14:tracePt t="79125" x="2590800" y="3679825"/>
          <p14:tracePt t="79133" x="2608263" y="3687763"/>
          <p14:tracePt t="79149" x="2616200" y="3687763"/>
          <p14:tracePt t="79197" x="2633663" y="3687763"/>
          <p14:tracePt t="79205" x="2651125" y="3687763"/>
          <p14:tracePt t="79221" x="2684463" y="3687763"/>
          <p14:tracePt t="79237" x="2701925" y="3687763"/>
          <p14:tracePt t="79245" x="2719388" y="3687763"/>
          <p14:tracePt t="79261" x="2752725" y="3687763"/>
          <p14:tracePt t="79269" x="2760663" y="3687763"/>
          <p14:tracePt t="79277" x="2778125" y="3687763"/>
          <p14:tracePt t="79285" x="2786063" y="3687763"/>
          <p14:tracePt t="79293" x="2820988" y="3687763"/>
          <p14:tracePt t="79301" x="2828925" y="3687763"/>
          <p14:tracePt t="79309" x="2838450" y="3687763"/>
          <p14:tracePt t="79349" x="2846388" y="3687763"/>
          <p14:tracePt t="79373" x="2854325" y="3687763"/>
          <p14:tracePt t="79389" x="2871788" y="3687763"/>
          <p14:tracePt t="79405" x="2889250" y="3679825"/>
          <p14:tracePt t="79413" x="2889250" y="3671888"/>
          <p14:tracePt t="79429" x="2897188" y="3671888"/>
          <p14:tracePt t="79445" x="2914650" y="3662363"/>
          <p14:tracePt t="79453" x="2914650" y="3654425"/>
          <p14:tracePt t="79461" x="2922588" y="3646488"/>
          <p14:tracePt t="79477" x="2930525" y="3636963"/>
          <p14:tracePt t="79501" x="2940050" y="3619500"/>
          <p14:tracePt t="79509" x="2940050" y="3611563"/>
          <p14:tracePt t="79525" x="2947988" y="3603625"/>
          <p14:tracePt t="79533" x="2947988" y="3586163"/>
          <p14:tracePt t="79549" x="2947988" y="3578225"/>
          <p14:tracePt t="79557" x="2947988" y="3568700"/>
          <p14:tracePt t="79573" x="2947988" y="3560763"/>
          <p14:tracePt t="79581" x="2947988" y="3552825"/>
          <p14:tracePt t="79597" x="2947988" y="3543300"/>
          <p14:tracePt t="79621" x="2947988" y="3535363"/>
          <p14:tracePt t="79629" x="2930525" y="3535363"/>
          <p14:tracePt t="79637" x="2914650" y="3527425"/>
          <p14:tracePt t="79645" x="2914650" y="3517900"/>
          <p14:tracePt t="79653" x="2897188" y="3517900"/>
          <p14:tracePt t="79661" x="2879725" y="3509963"/>
          <p14:tracePt t="79677" x="2863850" y="3509963"/>
          <p14:tracePt t="79709" x="2854325" y="3509963"/>
          <p14:tracePt t="79725" x="2846388" y="3509963"/>
          <p14:tracePt t="79733" x="2838450" y="3509963"/>
          <p14:tracePt t="79741" x="2828925" y="3509963"/>
          <p14:tracePt t="79749" x="2820988" y="3509963"/>
          <p14:tracePt t="79757" x="2811463" y="3509963"/>
          <p14:tracePt t="79765" x="2803525" y="3509963"/>
          <p14:tracePt t="79781" x="2795588" y="3509963"/>
          <p14:tracePt t="79837" x="2786063" y="3517900"/>
          <p14:tracePt t="79877" x="2786063" y="3527425"/>
          <p14:tracePt t="79909" x="2786063" y="3535363"/>
          <p14:tracePt t="79917" x="2786063" y="3543300"/>
          <p14:tracePt t="79933" x="2786063" y="3552825"/>
          <p14:tracePt t="79941" x="2786063" y="3568700"/>
          <p14:tracePt t="79949" x="2786063" y="3578225"/>
          <p14:tracePt t="79973" x="2786063" y="3586163"/>
          <p14:tracePt t="79981" x="2786063" y="3603625"/>
          <p14:tracePt t="79997" x="2786063" y="3611563"/>
          <p14:tracePt t="80013" x="2786063" y="3619500"/>
          <p14:tracePt t="80021" x="2786063" y="3636963"/>
          <p14:tracePt t="80037" x="2786063" y="3646488"/>
          <p14:tracePt t="80061" x="2786063" y="3662363"/>
          <p14:tracePt t="80077" x="2786063" y="3671888"/>
          <p14:tracePt t="80101" x="2786063" y="3679825"/>
          <p14:tracePt t="80109" x="2786063" y="3697288"/>
          <p14:tracePt t="80157" x="2786063" y="3705225"/>
          <p14:tracePt t="80253" x="2786063" y="3713163"/>
          <p14:tracePt t="80285" x="2795588" y="3713163"/>
          <p14:tracePt t="80293" x="2803525" y="3713163"/>
          <p14:tracePt t="80309" x="2811463" y="3713163"/>
          <p14:tracePt t="80317" x="2820988" y="3713163"/>
          <p14:tracePt t="80325" x="2828925" y="3713163"/>
          <p14:tracePt t="80381" x="2846388" y="3713163"/>
          <p14:tracePt t="80389" x="2854325" y="3713163"/>
          <p14:tracePt t="81029" x="2863850" y="3713163"/>
          <p14:tracePt t="81036" x="2871788" y="3713163"/>
          <p14:tracePt t="81046" x="2889250" y="3713163"/>
          <p14:tracePt t="81053" x="2922588" y="3705225"/>
          <p14:tracePt t="81061" x="2965450" y="3705225"/>
          <p14:tracePt t="81069" x="2990850" y="3697288"/>
          <p14:tracePt t="81076" x="3059113" y="3687763"/>
          <p14:tracePt t="81085" x="3084513" y="3687763"/>
          <p14:tracePt t="81092" x="3109913" y="3679825"/>
          <p14:tracePt t="81101" x="3143250" y="3679825"/>
          <p14:tracePt t="81109" x="3178175" y="3662363"/>
          <p14:tracePt t="81116" x="3194050" y="3662363"/>
          <p14:tracePt t="81124" x="3211513" y="3662363"/>
          <p14:tracePt t="81132" x="3228975" y="3654425"/>
          <p14:tracePt t="81157" x="3244850" y="3646488"/>
          <p14:tracePt t="81173" x="3254375" y="3636963"/>
          <p14:tracePt t="81189" x="3270250" y="3636963"/>
          <p14:tracePt t="81197" x="3297238" y="3619500"/>
          <p14:tracePt t="81212" x="3313113" y="3611563"/>
          <p14:tracePt t="81221" x="3330575" y="3603625"/>
          <p14:tracePt t="81228" x="3348038" y="3586163"/>
          <p14:tracePt t="81237" x="3348038" y="3578225"/>
          <p14:tracePt t="81244" x="3355975" y="3578225"/>
          <p14:tracePt t="81253" x="3363913" y="3578225"/>
          <p14:tracePt t="81285" x="3363913" y="3568700"/>
          <p14:tracePt t="81357" x="3381375" y="3552825"/>
          <p14:tracePt t="81365" x="3389313" y="3552825"/>
          <p14:tracePt t="81405" x="3398838" y="3543300"/>
          <p14:tracePt t="81421" x="3406775" y="3535363"/>
          <p14:tracePt t="81437" x="3424238" y="3527425"/>
          <p14:tracePt t="81469" x="3432175" y="3517900"/>
          <p14:tracePt t="81493" x="3441700" y="3509963"/>
          <p14:tracePt t="81541" x="3449638" y="3509963"/>
          <p14:tracePt t="81565" x="3449638" y="3502025"/>
          <p14:tracePt t="81573" x="3467100" y="3492500"/>
          <p14:tracePt t="81581" x="3482975" y="3492500"/>
          <p14:tracePt t="81589" x="3492500" y="3484563"/>
          <p14:tracePt t="81596" x="3500438" y="3484563"/>
          <p14:tracePt t="81605" x="3525838" y="3475038"/>
          <p14:tracePt t="81621" x="3533775" y="3475038"/>
          <p14:tracePt t="81629" x="3551238" y="3475038"/>
          <p14:tracePt t="81645" x="3559175" y="3475038"/>
          <p14:tracePt t="81653" x="3568700" y="3475038"/>
          <p14:tracePt t="81661" x="3576638" y="3475038"/>
          <p14:tracePt t="81669" x="3586163" y="3475038"/>
          <p14:tracePt t="81677" x="3594100" y="3475038"/>
          <p14:tracePt t="81685" x="3611563" y="3484563"/>
          <p14:tracePt t="81693" x="3619500" y="3484563"/>
          <p14:tracePt t="81701" x="3636963" y="3492500"/>
          <p14:tracePt t="81709" x="3652838" y="3502025"/>
          <p14:tracePt t="81717" x="3670300" y="3502025"/>
          <p14:tracePt t="81725" x="3687763" y="3517900"/>
          <p14:tracePt t="81733" x="3703638" y="3527425"/>
          <p14:tracePt t="81741" x="3721100" y="3527425"/>
          <p14:tracePt t="81749" x="3729038" y="3527425"/>
          <p14:tracePt t="81789" x="3738563" y="3527425"/>
          <p14:tracePt t="81805" x="3746500" y="3535363"/>
          <p14:tracePt t="81812" x="3756025" y="3543300"/>
          <p14:tracePt t="81829" x="3763963" y="3552825"/>
          <p14:tracePt t="81845" x="3771900" y="3560763"/>
          <p14:tracePt t="81853" x="3771900" y="3568700"/>
          <p14:tracePt t="81861" x="3771900" y="3578225"/>
          <p14:tracePt t="81869" x="3781425" y="3578225"/>
          <p14:tracePt t="81877" x="3797300" y="3586163"/>
          <p14:tracePt t="81893" x="3797300" y="3594100"/>
          <p14:tracePt t="81901" x="3806825" y="3594100"/>
          <p14:tracePt t="81909" x="3822700" y="3611563"/>
          <p14:tracePt t="81925" x="3822700" y="3619500"/>
          <p14:tracePt t="81957" x="3822700" y="3629025"/>
          <p14:tracePt t="81965" x="3822700" y="3636963"/>
          <p14:tracePt t="81981" x="3832225" y="3646488"/>
          <p14:tracePt t="81997" x="3840163" y="3646488"/>
          <p14:tracePt t="82005" x="3848100" y="3662363"/>
          <p14:tracePt t="82013" x="3848100" y="3671888"/>
          <p14:tracePt t="82021" x="3857625" y="3671888"/>
          <p14:tracePt t="82029" x="3865563" y="3679825"/>
          <p14:tracePt t="82037" x="3865563" y="3687763"/>
          <p14:tracePt t="82053" x="3890963" y="3697288"/>
          <p14:tracePt t="82061" x="3890963" y="3705225"/>
          <p14:tracePt t="82068" x="3925888" y="3713163"/>
          <p14:tracePt t="82076" x="3933825" y="3713163"/>
          <p14:tracePt t="82085" x="3976688" y="3713163"/>
          <p14:tracePt t="82093" x="4010025" y="3722688"/>
          <p14:tracePt t="82101" x="4052888" y="3722688"/>
          <p14:tracePt t="82109" x="4078288" y="3722688"/>
          <p14:tracePt t="82117" x="4121150" y="3730625"/>
          <p14:tracePt t="82125" x="4129088" y="3730625"/>
          <p14:tracePt t="82133" x="4154488" y="3730625"/>
          <p14:tracePt t="82165" x="4162425" y="3730625"/>
          <p14:tracePt t="82173" x="4171950" y="3730625"/>
          <p14:tracePt t="82181" x="4179888" y="3730625"/>
          <p14:tracePt t="82189" x="4197350" y="3730625"/>
          <p14:tracePt t="82196" x="4222750" y="3705225"/>
          <p14:tracePt t="82205" x="4222750" y="3697288"/>
          <p14:tracePt t="82213" x="4230688" y="3697288"/>
          <p14:tracePt t="82220" x="4256088" y="3679825"/>
          <p14:tracePt t="82228" x="4265613" y="3671888"/>
          <p14:tracePt t="82237" x="4273550" y="3671888"/>
          <p14:tracePt t="82245" x="4291013" y="3662363"/>
          <p14:tracePt t="82253" x="4298950" y="3654425"/>
          <p14:tracePt t="82261" x="4306888" y="3646488"/>
          <p14:tracePt t="82285" x="4306888" y="3636963"/>
          <p14:tracePt t="82301" x="4306888" y="3619500"/>
          <p14:tracePt t="82317" x="4306888" y="3603625"/>
          <p14:tracePt t="82325" x="4306888" y="3586163"/>
          <p14:tracePt t="82341" x="4306888" y="3568700"/>
          <p14:tracePt t="82349" x="4306888" y="3560763"/>
          <p14:tracePt t="82357" x="4298950" y="3535363"/>
          <p14:tracePt t="82365" x="4291013" y="3517900"/>
          <p14:tracePt t="82373" x="4273550" y="3502025"/>
          <p14:tracePt t="82381" x="4256088" y="3484563"/>
          <p14:tracePt t="82389" x="4248150" y="3475038"/>
          <p14:tracePt t="82397" x="4222750" y="3467100"/>
          <p14:tracePt t="82405" x="4214813" y="3459163"/>
          <p14:tracePt t="82413" x="4197350" y="3449638"/>
          <p14:tracePt t="82421" x="4187825" y="3449638"/>
          <p14:tracePt t="82429" x="4171950" y="3441700"/>
          <p14:tracePt t="82437" x="4162425" y="3441700"/>
          <p14:tracePt t="82445" x="4146550" y="3441700"/>
          <p14:tracePt t="82453" x="4137025" y="3433763"/>
          <p14:tracePt t="82461" x="4129088" y="3433763"/>
          <p14:tracePt t="82468" x="4121150" y="3433763"/>
          <p14:tracePt t="82477" x="4111625" y="3433763"/>
          <p14:tracePt t="82485" x="4086225" y="3433763"/>
          <p14:tracePt t="82493" x="4052888" y="3433763"/>
          <p14:tracePt t="82501" x="4035425" y="3433763"/>
          <p14:tracePt t="82509" x="4017963" y="3433763"/>
          <p14:tracePt t="82517" x="4002088" y="3433763"/>
          <p14:tracePt t="82525" x="3984625" y="3433763"/>
          <p14:tracePt t="82541" x="3976688" y="3433763"/>
          <p14:tracePt t="82549" x="3967163" y="3433763"/>
          <p14:tracePt t="82565" x="3959225" y="3433763"/>
          <p14:tracePt t="82581" x="3951288" y="3433763"/>
          <p14:tracePt t="82589" x="3941763" y="3433763"/>
          <p14:tracePt t="82597" x="3933825" y="3433763"/>
          <p14:tracePt t="82605" x="3916363" y="3433763"/>
          <p14:tracePt t="82613" x="3908425" y="3433763"/>
          <p14:tracePt t="82629" x="3890963" y="3433763"/>
          <p14:tracePt t="82637" x="3883025" y="3441700"/>
          <p14:tracePt t="82653" x="3873500" y="3449638"/>
          <p14:tracePt t="82669" x="3857625" y="3459163"/>
          <p14:tracePt t="82685" x="3840163" y="3467100"/>
          <p14:tracePt t="82709" x="3814763" y="3467100"/>
          <p14:tracePt t="82741" x="3806825" y="3467100"/>
          <p14:tracePt t="82765" x="3797300" y="3467100"/>
          <p14:tracePt t="82781" x="3789363" y="3467100"/>
          <p14:tracePt t="82805" x="3781425" y="3467100"/>
          <p14:tracePt t="82821" x="3771900" y="3475038"/>
          <p14:tracePt t="82973" x="3756025" y="3484563"/>
          <p14:tracePt t="82981" x="3746500" y="3484563"/>
          <p14:tracePt t="82989" x="3746500" y="3492500"/>
          <p14:tracePt t="83005" x="3738563" y="3502025"/>
          <p14:tracePt t="83013" x="3721100" y="3509963"/>
          <p14:tracePt t="83029" x="3713163" y="3517900"/>
          <p14:tracePt t="83037" x="3713163" y="3527425"/>
          <p14:tracePt t="83059" x="3703638" y="3535363"/>
          <p14:tracePt t="83069" x="3687763" y="3552825"/>
          <p14:tracePt t="83077" x="3687763" y="3560763"/>
          <p14:tracePt t="83085" x="3687763" y="3568700"/>
          <p14:tracePt t="83092" x="3687763" y="3586163"/>
          <p14:tracePt t="83117" x="3687763" y="3594100"/>
          <p14:tracePt t="83125" x="3687763" y="3603625"/>
          <p14:tracePt t="83157" x="3687763" y="3619500"/>
          <p14:tracePt t="83173" x="3695700" y="3629025"/>
          <p14:tracePt t="83181" x="3703638" y="3636963"/>
          <p14:tracePt t="83197" x="3721100" y="3646488"/>
          <p14:tracePt t="83205" x="3729038" y="3654425"/>
          <p14:tracePt t="83213" x="3746500" y="3662363"/>
          <p14:tracePt t="83220" x="3756025" y="3662363"/>
          <p14:tracePt t="83229" x="3771900" y="3662363"/>
          <p14:tracePt t="83237" x="3789363" y="3671888"/>
          <p14:tracePt t="83244" x="3814763" y="3671888"/>
          <p14:tracePt t="83253" x="3822700" y="3671888"/>
          <p14:tracePt t="83260" x="3832225" y="3671888"/>
          <p14:tracePt t="83269" x="3840163" y="3671888"/>
          <p14:tracePt t="83277" x="3857625" y="3671888"/>
          <p14:tracePt t="83293" x="3865563" y="3671888"/>
          <p14:tracePt t="83309" x="3873500" y="3671888"/>
          <p14:tracePt t="83317" x="3883025" y="3671888"/>
          <p14:tracePt t="83325" x="3890963" y="3671888"/>
          <p14:tracePt t="83333" x="3908425" y="3671888"/>
          <p14:tracePt t="83341" x="3933825" y="3671888"/>
          <p14:tracePt t="83348" x="3951288" y="3671888"/>
          <p14:tracePt t="83356" x="3967163" y="3671888"/>
          <p14:tracePt t="83365" x="3992563" y="3671888"/>
          <p14:tracePt t="83373" x="4002088" y="3671888"/>
          <p14:tracePt t="83381" x="4035425" y="3687763"/>
          <p14:tracePt t="83388" x="4044950" y="3687763"/>
          <p14:tracePt t="83397" x="4070350" y="3697288"/>
          <p14:tracePt t="83405" x="4103688" y="3697288"/>
          <p14:tracePt t="83413" x="4137025" y="3705225"/>
          <p14:tracePt t="83421" x="4154488" y="3705225"/>
          <p14:tracePt t="83429" x="4179888" y="3705225"/>
          <p14:tracePt t="83437" x="4197350" y="3705225"/>
          <p14:tracePt t="83444" x="4222750" y="3713163"/>
          <p14:tracePt t="83461" x="4256088" y="3713163"/>
          <p14:tracePt t="83477" x="4281488" y="3713163"/>
          <p14:tracePt t="83485" x="4306888" y="3730625"/>
          <p14:tracePt t="83493" x="4316413" y="3730625"/>
          <p14:tracePt t="83501" x="4332288" y="3730625"/>
          <p14:tracePt t="83509" x="4367213" y="3738563"/>
          <p14:tracePt t="83517" x="4392613" y="3738563"/>
          <p14:tracePt t="83525" x="4418013" y="3748088"/>
          <p14:tracePt t="83533" x="4443413" y="3748088"/>
          <p14:tracePt t="83541" x="4451350" y="3756025"/>
          <p14:tracePt t="83549" x="4476750" y="3756025"/>
          <p14:tracePt t="83557" x="4494213" y="3756025"/>
          <p14:tracePt t="83565" x="4503738" y="3763963"/>
          <p14:tracePt t="83573" x="4511675" y="3763963"/>
          <p14:tracePt t="83581" x="4519613" y="3763963"/>
          <p14:tracePt t="83589" x="4529138" y="3763963"/>
          <p14:tracePt t="83741" x="4554538" y="3773488"/>
          <p14:tracePt t="83748" x="4579938" y="3781425"/>
          <p14:tracePt t="83756" x="4595813" y="3781425"/>
          <p14:tracePt t="83765" x="4638675" y="3781425"/>
          <p14:tracePt t="83773" x="4673600" y="3790950"/>
          <p14:tracePt t="83781" x="4732338" y="3806825"/>
          <p14:tracePt t="83789" x="4757738" y="3806825"/>
          <p14:tracePt t="83797" x="4791075" y="3816350"/>
          <p14:tracePt t="83805" x="4818063" y="3816350"/>
          <p14:tracePt t="83813" x="4843463" y="3816350"/>
          <p14:tracePt t="83820" x="4868863" y="3816350"/>
          <p14:tracePt t="83829" x="4894263" y="3816350"/>
          <p14:tracePt t="83837" x="4919663" y="3816350"/>
          <p14:tracePt t="83845" x="4945063" y="3816350"/>
          <p14:tracePt t="83853" x="4962525" y="3816350"/>
          <p14:tracePt t="83861" x="4970463" y="3806825"/>
          <p14:tracePt t="83869" x="4987925" y="3806825"/>
          <p14:tracePt t="83877" x="5003800" y="3806825"/>
          <p14:tracePt t="83885" x="5021263" y="3798888"/>
          <p14:tracePt t="83893" x="5029200" y="3798888"/>
          <p14:tracePt t="83901" x="5046663" y="3798888"/>
          <p14:tracePt t="83909" x="5080000" y="3790950"/>
          <p14:tracePt t="83917" x="5089525" y="3781425"/>
          <p14:tracePt t="83924" x="5097463" y="3781425"/>
          <p14:tracePt t="83941" x="5106988" y="3781425"/>
          <p14:tracePt t="83949" x="5122863" y="3781425"/>
          <p14:tracePt t="83957" x="5132388" y="3773488"/>
          <p14:tracePt t="83973" x="5140325" y="3773488"/>
          <p14:tracePt t="83981" x="5157788" y="3773488"/>
          <p14:tracePt t="83989" x="5165725" y="3773488"/>
          <p14:tracePt t="83997" x="5199063" y="3763963"/>
          <p14:tracePt t="84004" x="5208588" y="3763963"/>
          <p14:tracePt t="84013" x="5224463" y="3763963"/>
          <p14:tracePt t="84021" x="5241925" y="3763963"/>
          <p14:tracePt t="84029" x="5259388" y="3763963"/>
          <p14:tracePt t="84037" x="5284788" y="3763963"/>
          <p14:tracePt t="84044" x="5310188" y="3763963"/>
          <p14:tracePt t="84063" x="5353050" y="3763963"/>
          <p14:tracePt t="84068" x="5378450" y="3763963"/>
          <p14:tracePt t="84077" x="5394325" y="3748088"/>
          <p14:tracePt t="84084" x="5411788" y="3748088"/>
          <p14:tracePt t="84093" x="5429250" y="3748088"/>
          <p14:tracePt t="84100" x="5462588" y="3748088"/>
          <p14:tracePt t="84109" x="5505450" y="3738563"/>
          <p14:tracePt t="84117" x="5513388" y="3738563"/>
          <p14:tracePt t="84125" x="5548313" y="3738563"/>
          <p14:tracePt t="84133" x="5591175" y="3738563"/>
          <p14:tracePt t="84140" x="5624513" y="3738563"/>
          <p14:tracePt t="84148" x="5657850" y="3738563"/>
          <p14:tracePt t="84157" x="5667375" y="3738563"/>
          <p14:tracePt t="84165" x="5692775" y="3738563"/>
          <p14:tracePt t="84173" x="5700713" y="3738563"/>
          <p14:tracePt t="84181" x="5708650" y="3738563"/>
          <p14:tracePt t="84189" x="5726113" y="3738563"/>
          <p14:tracePt t="84196" x="5743575" y="3738563"/>
          <p14:tracePt t="84204" x="5768975" y="3730625"/>
          <p14:tracePt t="84213" x="5776913" y="3730625"/>
          <p14:tracePt t="84221" x="5794375" y="3730625"/>
          <p14:tracePt t="84229" x="5811838" y="3722688"/>
          <p14:tracePt t="84237" x="5819775" y="3705225"/>
          <p14:tracePt t="84245" x="5827713" y="3705225"/>
          <p14:tracePt t="84253" x="5837238" y="3697288"/>
          <p14:tracePt t="84269" x="5845175" y="3697288"/>
          <p14:tracePt t="84277" x="5862638" y="3697288"/>
          <p14:tracePt t="84284" x="5880100" y="3687763"/>
          <p14:tracePt t="84301" x="5880100" y="3679825"/>
          <p14:tracePt t="84309" x="5888038" y="3671888"/>
          <p14:tracePt t="84325" x="5905500" y="3662363"/>
          <p14:tracePt t="84349" x="5905500" y="3636963"/>
          <p14:tracePt t="84356" x="5913438" y="3629025"/>
          <p14:tracePt t="84373" x="5913438" y="3611563"/>
          <p14:tracePt t="84380" x="5921375" y="3603625"/>
          <p14:tracePt t="84405" x="5921375" y="3586163"/>
          <p14:tracePt t="84413" x="5938838" y="3568700"/>
          <p14:tracePt t="84437" x="5938838" y="3560763"/>
          <p14:tracePt t="84445" x="5938838" y="3543300"/>
          <p14:tracePt t="84469" x="5938838" y="3535363"/>
          <p14:tracePt t="84477" x="5938838" y="3527425"/>
          <p14:tracePt t="84493" x="5930900" y="3527425"/>
          <p14:tracePt t="84501" x="5905500" y="3509963"/>
          <p14:tracePt t="84517" x="5880100" y="3502025"/>
          <p14:tracePt t="84525" x="5862638" y="3492500"/>
          <p14:tracePt t="84541" x="5811838" y="3484563"/>
          <p14:tracePt t="84549" x="5794375" y="3467100"/>
          <p14:tracePt t="84557" x="5751513" y="3459163"/>
          <p14:tracePt t="84565" x="5718175" y="3449638"/>
          <p14:tracePt t="84572" x="5641975" y="3433763"/>
          <p14:tracePt t="84581" x="5607050" y="3416300"/>
          <p14:tracePt t="84589" x="5565775" y="3408363"/>
          <p14:tracePt t="84597" x="5505450" y="3398838"/>
          <p14:tracePt t="84605" x="5454650" y="3373438"/>
          <p14:tracePt t="84612" x="5394325" y="3373438"/>
          <p14:tracePt t="84620" x="5368925" y="3365500"/>
          <p14:tracePt t="84628" x="5318125" y="3365500"/>
          <p14:tracePt t="84636" x="5302250" y="3355975"/>
          <p14:tracePt t="84645" x="5259388" y="3355975"/>
          <p14:tracePt t="84653" x="5233988" y="3355975"/>
          <p14:tracePt t="84661" x="5199063" y="3355975"/>
          <p14:tracePt t="84669" x="5173663" y="3355975"/>
          <p14:tracePt t="84676" x="5140325" y="3355975"/>
          <p14:tracePt t="84684" x="5122863" y="3355975"/>
          <p14:tracePt t="84693" x="5080000" y="3373438"/>
          <p14:tracePt t="84709" x="5064125" y="3373438"/>
          <p14:tracePt t="84717" x="5054600" y="3382963"/>
          <p14:tracePt t="84732" x="5046663" y="3390900"/>
          <p14:tracePt t="84741" x="5029200" y="3408363"/>
          <p14:tracePt t="84757" x="5029200" y="3433763"/>
          <p14:tracePt t="84765" x="5029200" y="3441700"/>
          <p14:tracePt t="84773" x="5013325" y="3467100"/>
          <p14:tracePt t="84781" x="5013325" y="3475038"/>
          <p14:tracePt t="84789" x="5013325" y="3484563"/>
          <p14:tracePt t="84797" x="5013325" y="3509963"/>
          <p14:tracePt t="84805" x="5013325" y="3527425"/>
          <p14:tracePt t="84813" x="5013325" y="3535363"/>
          <p14:tracePt t="84821" x="5013325" y="3552825"/>
          <p14:tracePt t="84828" x="5013325" y="3560763"/>
          <p14:tracePt t="84837" x="5013325" y="3578225"/>
          <p14:tracePt t="84845" x="5013325" y="3603625"/>
          <p14:tracePt t="84860" x="5021263" y="3603625"/>
          <p14:tracePt t="84869" x="5021263" y="3611563"/>
          <p14:tracePt t="84876" x="5029200" y="3619500"/>
          <p14:tracePt t="84893" x="5029200" y="3629025"/>
          <p14:tracePt t="84901" x="5038725" y="3629025"/>
          <p14:tracePt t="84909" x="5046663" y="3629025"/>
          <p14:tracePt t="84941" x="5064125" y="3629025"/>
          <p14:tracePt t="84949" x="5072063" y="3629025"/>
          <p14:tracePt t="84957" x="5080000" y="3636963"/>
          <p14:tracePt t="84964" x="5097463" y="3646488"/>
          <p14:tracePt t="84973" x="5114925" y="3646488"/>
          <p14:tracePt t="84981" x="5132388" y="3646488"/>
          <p14:tracePt t="84989" x="5140325" y="3646488"/>
          <p14:tracePt t="84996" x="5165725" y="3654425"/>
          <p14:tracePt t="85005" x="5173663" y="3654425"/>
          <p14:tracePt t="85012" x="5183188" y="3654425"/>
          <p14:tracePt t="85021" x="5191125" y="3654425"/>
          <p14:tracePt t="85029" x="5216525" y="3654425"/>
          <p14:tracePt t="85037" x="5241925" y="3662363"/>
          <p14:tracePt t="85054" x="5310188" y="3662363"/>
          <p14:tracePt t="85061" x="5353050" y="3662363"/>
          <p14:tracePt t="85069" x="5421313" y="3662363"/>
          <p14:tracePt t="85077" x="5480050" y="3662363"/>
          <p14:tracePt t="85084" x="5522913" y="3662363"/>
          <p14:tracePt t="85093" x="5565775" y="3662363"/>
          <p14:tracePt t="85101" x="5607050" y="3662363"/>
          <p14:tracePt t="85109" x="5641975" y="3662363"/>
          <p14:tracePt t="85117" x="5667375" y="3662363"/>
          <p14:tracePt t="85125" x="5683250" y="3662363"/>
          <p14:tracePt t="85133" x="5692775" y="3662363"/>
          <p14:tracePt t="85141" x="5700713" y="3662363"/>
          <p14:tracePt t="85149" x="5708650" y="3662363"/>
          <p14:tracePt t="85157" x="5718175" y="3662363"/>
          <p14:tracePt t="85173" x="5726113" y="3662363"/>
          <p14:tracePt t="85181" x="5743575" y="3662363"/>
          <p14:tracePt t="85197" x="5761038" y="3662363"/>
          <p14:tracePt t="85213" x="5786438" y="3662363"/>
          <p14:tracePt t="85228" x="5794375" y="3662363"/>
          <p14:tracePt t="85237" x="5811838" y="3662363"/>
          <p14:tracePt t="85253" x="5827713" y="3662363"/>
          <p14:tracePt t="85261" x="5853113" y="3662363"/>
          <p14:tracePt t="85269" x="5862638" y="3662363"/>
          <p14:tracePt t="85277" x="5888038" y="3662363"/>
          <p14:tracePt t="85285" x="5905500" y="3662363"/>
          <p14:tracePt t="85293" x="5921375" y="3662363"/>
          <p14:tracePt t="85300" x="5946775" y="3662363"/>
          <p14:tracePt t="85309" x="5972175" y="3662363"/>
          <p14:tracePt t="85317" x="5989638" y="3662363"/>
          <p14:tracePt t="85324" x="6015038" y="3662363"/>
          <p14:tracePt t="85341" x="6024563" y="3654425"/>
          <p14:tracePt t="85381" x="6032500" y="3654425"/>
          <p14:tracePt t="85397" x="6040438" y="3646488"/>
          <p14:tracePt t="85413" x="6049963" y="3646488"/>
          <p14:tracePt t="85429" x="6057900" y="3636963"/>
          <p14:tracePt t="85445" x="6075363" y="3619500"/>
          <p14:tracePt t="85469" x="6075363" y="3611563"/>
          <p14:tracePt t="85485" x="6075363" y="3594100"/>
          <p14:tracePt t="85493" x="6075363" y="3586163"/>
          <p14:tracePt t="85501" x="6083300" y="3586163"/>
          <p14:tracePt t="85516" x="6083300" y="3578225"/>
          <p14:tracePt t="85533" x="6083300" y="3560763"/>
          <p14:tracePt t="85557" x="6083300" y="3552825"/>
          <p14:tracePt t="85573" x="6083300" y="3543300"/>
          <p14:tracePt t="85589" x="6083300" y="3535363"/>
          <p14:tracePt t="85605" x="6083300" y="3527425"/>
          <p14:tracePt t="85613" x="6083300" y="3517900"/>
          <p14:tracePt t="85621" x="6075363" y="3517900"/>
          <p14:tracePt t="85636" x="6075363" y="3509963"/>
          <p14:tracePt t="85653" x="6057900" y="3502025"/>
          <p14:tracePt t="85660" x="6049963" y="3484563"/>
          <p14:tracePt t="85677" x="6040438" y="3484563"/>
          <p14:tracePt t="85701" x="6032500" y="3484563"/>
          <p14:tracePt t="85708" x="6024563" y="3484563"/>
          <p14:tracePt t="85716" x="6015038" y="3484563"/>
          <p14:tracePt t="85725" x="6007100" y="3475038"/>
          <p14:tracePt t="85733" x="5981700" y="3467100"/>
          <p14:tracePt t="85741" x="5972175" y="3467100"/>
          <p14:tracePt t="85748" x="5964238" y="3467100"/>
          <p14:tracePt t="85757" x="5938838" y="3467100"/>
          <p14:tracePt t="85765" x="5913438" y="3467100"/>
          <p14:tracePt t="85773" x="5895975" y="3467100"/>
          <p14:tracePt t="85781" x="5853113" y="3467100"/>
          <p14:tracePt t="85789" x="5827713" y="3467100"/>
          <p14:tracePt t="85797" x="5786438" y="3467100"/>
          <p14:tracePt t="85805" x="5768975" y="3467100"/>
          <p14:tracePt t="85813" x="5743575" y="3467100"/>
          <p14:tracePt t="85820" x="5708650" y="3467100"/>
          <p14:tracePt t="85829" x="5675313" y="3467100"/>
          <p14:tracePt t="85836" x="5649913" y="3467100"/>
          <p14:tracePt t="85845" x="5641975" y="3467100"/>
          <p14:tracePt t="85853" x="5624513" y="3467100"/>
          <p14:tracePt t="85860" x="5607050" y="3467100"/>
          <p14:tracePt t="85868" x="5599113" y="3467100"/>
          <p14:tracePt t="85876" x="5581650" y="3467100"/>
          <p14:tracePt t="85884" x="5573713" y="3467100"/>
          <p14:tracePt t="85900" x="5556250" y="3467100"/>
          <p14:tracePt t="85908" x="5548313" y="3467100"/>
          <p14:tracePt t="85916" x="5538788" y="3467100"/>
          <p14:tracePt t="85925" x="5530850" y="3467100"/>
          <p14:tracePt t="85932" x="5522913" y="3475038"/>
          <p14:tracePt t="85949" x="5487988" y="3492500"/>
          <p14:tracePt t="85956" x="5480050" y="3492500"/>
          <p14:tracePt t="85965" x="5480050" y="3502025"/>
          <p14:tracePt t="85973" x="5462588" y="3509963"/>
          <p14:tracePt t="85981" x="5437188" y="3535363"/>
          <p14:tracePt t="85989" x="5429250" y="3543300"/>
          <p14:tracePt t="85997" x="5421313" y="3543300"/>
          <p14:tracePt t="86005" x="5403850" y="3560763"/>
          <p14:tracePt t="86013" x="5403850" y="3568700"/>
          <p14:tracePt t="86021" x="5403850" y="3586163"/>
          <p14:tracePt t="86029" x="5394325" y="3594100"/>
          <p14:tracePt t="86058" x="5386388" y="3619500"/>
          <p14:tracePt t="86077" x="5386388" y="3629025"/>
          <p14:tracePt t="86084" x="5386388" y="3636963"/>
          <p14:tracePt t="86213" x="5378450" y="3636963"/>
          <p14:tracePt t="86220" x="5368925" y="3636963"/>
          <p14:tracePt t="86236" x="5353050" y="3636963"/>
          <p14:tracePt t="86261" x="5335588" y="3636963"/>
          <p14:tracePt t="86269" x="5318125" y="3636963"/>
          <p14:tracePt t="86277" x="5302250" y="3636963"/>
          <p14:tracePt t="86284" x="5284788" y="3636963"/>
          <p14:tracePt t="86293" x="5267325" y="3654425"/>
          <p14:tracePt t="86333" x="5259388" y="3662363"/>
          <p14:tracePt t="86389" x="5249863" y="3671888"/>
          <p14:tracePt t="86621" x="5249863" y="3654425"/>
          <p14:tracePt t="86669" x="5259388" y="3654425"/>
          <p14:tracePt t="86700" x="5276850" y="3646488"/>
          <p14:tracePt t="86725" x="5284788" y="3646488"/>
          <p14:tracePt t="86732" x="5292725" y="3629025"/>
          <p14:tracePt t="86740" x="5310188" y="3619500"/>
          <p14:tracePt t="86748" x="5318125" y="3619500"/>
          <p14:tracePt t="86757" x="5327650" y="3619500"/>
          <p14:tracePt t="86765" x="5343525" y="3619500"/>
          <p14:tracePt t="86773" x="5353050" y="3619500"/>
          <p14:tracePt t="86789" x="5360988" y="3619500"/>
          <p14:tracePt t="86796" x="5378450" y="3619500"/>
          <p14:tracePt t="86853" x="5386388" y="3619500"/>
          <p14:tracePt t="86861" x="5394325" y="3619500"/>
          <p14:tracePt t="86869" x="5411788" y="3619500"/>
          <p14:tracePt t="86877" x="5429250" y="3619500"/>
          <p14:tracePt t="86885" x="5437188" y="3619500"/>
          <p14:tracePt t="86892" x="5446713" y="3619500"/>
          <p14:tracePt t="86901" x="5454650" y="3619500"/>
          <p14:tracePt t="86916" x="5480050" y="3619500"/>
          <p14:tracePt t="86940" x="5487988" y="3619500"/>
          <p14:tracePt t="86949" x="5505450" y="3619500"/>
          <p14:tracePt t="86965" x="5513388" y="3619500"/>
          <p14:tracePt t="86972" x="5522913" y="3619500"/>
          <p14:tracePt t="86981" x="5538788" y="3619500"/>
          <p14:tracePt t="86988" x="5556250" y="3619500"/>
          <p14:tracePt t="86996" x="5581650" y="3619500"/>
          <p14:tracePt t="87005" x="5599113" y="3619500"/>
          <p14:tracePt t="87013" x="5616575" y="3619500"/>
          <p14:tracePt t="87021" x="5624513" y="3619500"/>
          <p14:tracePt t="87037" x="5641975" y="3619500"/>
          <p14:tracePt t="87064" x="5649913" y="3619500"/>
          <p14:tracePt t="87109" x="5657850" y="3619500"/>
          <p14:tracePt t="87141" x="5675313" y="3619500"/>
          <p14:tracePt t="87165" x="5683250" y="3619500"/>
          <p14:tracePt t="87237" x="5692775" y="3619500"/>
          <p14:tracePt t="87245" x="5700713" y="3619500"/>
          <p14:tracePt t="87253" x="5718175" y="3619500"/>
          <p14:tracePt t="87269" x="5726113" y="3619500"/>
          <p14:tracePt t="87285" x="5735638" y="3619500"/>
          <p14:tracePt t="87292" x="5743575" y="3619500"/>
          <p14:tracePt t="87301" x="5751513" y="3619500"/>
          <p14:tracePt t="87317" x="5761038" y="3619500"/>
          <p14:tracePt t="87325" x="5768975" y="3619500"/>
          <p14:tracePt t="87357" x="5776913" y="3619500"/>
          <p14:tracePt t="87365" x="5786438" y="3619500"/>
          <p14:tracePt t="87373" x="5794375" y="3619500"/>
          <p14:tracePt t="87380" x="5802313" y="3619500"/>
          <p14:tracePt t="87397" x="5811838" y="3619500"/>
          <p14:tracePt t="87437" x="5837238" y="3629025"/>
          <p14:tracePt t="88541" x="5819775" y="3619500"/>
          <p14:tracePt t="88549" x="5794375" y="3619500"/>
          <p14:tracePt t="88557" x="5768975" y="3619500"/>
          <p14:tracePt t="88573" x="5761038" y="3619500"/>
          <p14:tracePt t="88580" x="5743575" y="3619500"/>
          <p14:tracePt t="88589" x="5735638" y="3619500"/>
          <p14:tracePt t="88596" x="5708650" y="3619500"/>
          <p14:tracePt t="88604" x="5692775" y="3619500"/>
          <p14:tracePt t="88613" x="5667375" y="3619500"/>
          <p14:tracePt t="88621" x="5632450" y="3619500"/>
          <p14:tracePt t="88629" x="5624513" y="3619500"/>
          <p14:tracePt t="88637" x="5591175" y="3619500"/>
          <p14:tracePt t="88644" x="5548313" y="3619500"/>
          <p14:tracePt t="88653" x="5513388" y="3619500"/>
          <p14:tracePt t="88661" x="5472113" y="3619500"/>
          <p14:tracePt t="88668" x="5429250" y="3629025"/>
          <p14:tracePt t="88677" x="5378450" y="3629025"/>
          <p14:tracePt t="88685" x="5335588" y="3629025"/>
          <p14:tracePt t="88693" x="5327650" y="3636963"/>
          <p14:tracePt t="88701" x="5292725" y="3636963"/>
          <p14:tracePt t="88708" x="5259388" y="3636963"/>
          <p14:tracePt t="88716" x="5249863" y="3636963"/>
          <p14:tracePt t="88725" x="5224463" y="3636963"/>
          <p14:tracePt t="88733" x="5208588" y="3636963"/>
          <p14:tracePt t="88740" x="5191125" y="3636963"/>
          <p14:tracePt t="88748" x="5165725" y="3636963"/>
          <p14:tracePt t="88757" x="5140325" y="3636963"/>
          <p14:tracePt t="88765" x="5132388" y="3636963"/>
          <p14:tracePt t="88773" x="5106988" y="3636963"/>
          <p14:tracePt t="88780" x="5089525" y="3636963"/>
          <p14:tracePt t="88788" x="5046663" y="3636963"/>
          <p14:tracePt t="88797" x="5003800" y="3636963"/>
          <p14:tracePt t="88804" x="4987925" y="3636963"/>
          <p14:tracePt t="88813" x="4945063" y="3636963"/>
          <p14:tracePt t="88821" x="4927600" y="3636963"/>
          <p14:tracePt t="88829" x="4894263" y="3636963"/>
          <p14:tracePt t="88837" x="4876800" y="3636963"/>
          <p14:tracePt t="88845" x="4859338" y="3636963"/>
          <p14:tracePt t="88852" x="4826000" y="3636963"/>
          <p14:tracePt t="88860" x="4818063" y="3636963"/>
          <p14:tracePt t="88869" x="4800600" y="3636963"/>
          <p14:tracePt t="88876" x="4783138" y="3636963"/>
          <p14:tracePt t="88885" x="4765675" y="3636963"/>
          <p14:tracePt t="88892" x="4757738" y="3636963"/>
          <p14:tracePt t="88901" x="4749800" y="3636963"/>
          <p14:tracePt t="88908" x="4732338" y="3636963"/>
          <p14:tracePt t="88917" x="4706938" y="3636963"/>
          <p14:tracePt t="88925" x="4699000" y="3636963"/>
          <p14:tracePt t="88933" x="4681538" y="3646488"/>
          <p14:tracePt t="88941" x="4656138" y="3646488"/>
          <p14:tracePt t="88956" x="4638675" y="3646488"/>
          <p14:tracePt t="88965" x="4613275" y="3646488"/>
          <p14:tracePt t="88981" x="4605338" y="3646488"/>
          <p14:tracePt t="88989" x="4579938" y="3662363"/>
          <p14:tracePt t="88997" x="4579938" y="3671888"/>
          <p14:tracePt t="89004" x="4570413" y="3671888"/>
          <p14:tracePt t="89012" x="4562475" y="3671888"/>
          <p14:tracePt t="89020" x="4545013" y="3679825"/>
          <p14:tracePt t="89037" x="4519613" y="3687763"/>
          <p14:tracePt t="89058" x="4503738" y="3705225"/>
          <p14:tracePt t="89060" x="4494213" y="3713163"/>
          <p14:tracePt t="89076" x="4476750" y="3722688"/>
          <p14:tracePt t="89085" x="4476750" y="3738563"/>
          <p14:tracePt t="89100" x="4476750" y="3748088"/>
          <p14:tracePt t="89109" x="4476750" y="3763963"/>
          <p14:tracePt t="89117" x="4476750" y="3773488"/>
          <p14:tracePt t="89125" x="4468813" y="3773488"/>
          <p14:tracePt t="89133" x="4468813" y="3790950"/>
          <p14:tracePt t="89149" x="4468813" y="3798888"/>
          <p14:tracePt t="89164" x="4468813" y="3806825"/>
          <p14:tracePt t="89173" x="4476750" y="3841750"/>
          <p14:tracePt t="89189" x="4486275" y="3841750"/>
          <p14:tracePt t="89196" x="4503738" y="3849688"/>
          <p14:tracePt t="89204" x="4529138" y="3857625"/>
          <p14:tracePt t="89212" x="4545013" y="3867150"/>
          <p14:tracePt t="89221" x="4562475" y="3867150"/>
          <p14:tracePt t="89228" x="4587875" y="3867150"/>
          <p14:tracePt t="89236" x="4621213" y="3867150"/>
          <p14:tracePt t="89245" x="4656138" y="3875088"/>
          <p14:tracePt t="89252" x="4681538" y="3883025"/>
          <p14:tracePt t="89260" x="4699000" y="3883025"/>
          <p14:tracePt t="89269" x="4714875" y="3883025"/>
          <p14:tracePt t="89276" x="4749800" y="3883025"/>
          <p14:tracePt t="89285" x="4775200" y="3892550"/>
          <p14:tracePt t="89292" x="4791075" y="3892550"/>
          <p14:tracePt t="89301" x="4833938" y="3900488"/>
          <p14:tracePt t="89308" x="4868863" y="3908425"/>
          <p14:tracePt t="89316" x="4902200" y="3908425"/>
          <p14:tracePt t="89324" x="4945063" y="3917950"/>
          <p14:tracePt t="89333" x="4978400" y="3925888"/>
          <p14:tracePt t="89341" x="5021263" y="3935413"/>
          <p14:tracePt t="89348" x="5072063" y="3935413"/>
          <p14:tracePt t="89356" x="5114925" y="3935413"/>
          <p14:tracePt t="89364" x="5132388" y="3935413"/>
          <p14:tracePt t="89372" x="5165725" y="3951288"/>
          <p14:tracePt t="89380" x="5216525" y="3960813"/>
          <p14:tracePt t="89388" x="5249863" y="3960813"/>
          <p14:tracePt t="89397" x="5292725" y="3968750"/>
          <p14:tracePt t="89404" x="5318125" y="3968750"/>
          <p14:tracePt t="89413" x="5353050" y="3976688"/>
          <p14:tracePt t="89420" x="5411788" y="3976688"/>
          <p14:tracePt t="89429" x="5437188" y="3994150"/>
          <p14:tracePt t="89436" x="5454650" y="3994150"/>
          <p14:tracePt t="89445" x="5487988" y="4002088"/>
          <p14:tracePt t="89452" x="5513388" y="4002088"/>
          <p14:tracePt t="89461" x="5538788" y="4002088"/>
          <p14:tracePt t="89469" x="5556250" y="4011613"/>
          <p14:tracePt t="89477" x="5581650" y="4011613"/>
          <p14:tracePt t="89484" x="5616575" y="4011613"/>
          <p14:tracePt t="89492" x="5657850" y="4019550"/>
          <p14:tracePt t="89500" x="5700713" y="4019550"/>
          <p14:tracePt t="89508" x="5761038" y="4037013"/>
          <p14:tracePt t="89517" x="5802313" y="4037013"/>
          <p14:tracePt t="89524" x="5880100" y="4037013"/>
          <p14:tracePt t="89533" x="5946775" y="4044950"/>
          <p14:tracePt t="89540" x="6007100" y="4044950"/>
          <p14:tracePt t="89548" x="6049963" y="4044950"/>
          <p14:tracePt t="89557" x="6083300" y="4052888"/>
          <p14:tracePt t="89565" x="6116638" y="4052888"/>
          <p14:tracePt t="89572" x="6142038" y="4052888"/>
          <p14:tracePt t="89580" x="6151563" y="4052888"/>
          <p14:tracePt t="89589" x="6159500" y="4052888"/>
          <p14:tracePt t="89597" x="6176963" y="4052888"/>
          <p14:tracePt t="89604" x="6184900" y="4052888"/>
          <p14:tracePt t="89613" x="6202363" y="4052888"/>
          <p14:tracePt t="89629" x="6235700" y="4052888"/>
          <p14:tracePt t="89637" x="6261100" y="4052888"/>
          <p14:tracePt t="89645" x="6296025" y="4052888"/>
          <p14:tracePt t="89652" x="6338888" y="4052888"/>
          <p14:tracePt t="89661" x="6354763" y="4052888"/>
          <p14:tracePt t="89669" x="6397625" y="4052888"/>
          <p14:tracePt t="89677" x="6423025" y="4052888"/>
          <p14:tracePt t="89684" x="6483350" y="4052888"/>
          <p14:tracePt t="89692" x="6542088" y="4052888"/>
          <p14:tracePt t="89700" x="6584950" y="4052888"/>
          <p14:tracePt t="89709" x="6626225" y="4052888"/>
          <p14:tracePt t="89717" x="6653213" y="4052888"/>
          <p14:tracePt t="89724" x="6661150" y="4052888"/>
          <p14:tracePt t="89733" x="6694488" y="4052888"/>
          <p14:tracePt t="89740" x="6719888" y="4052888"/>
          <p14:tracePt t="89749" x="6729413" y="4052888"/>
          <p14:tracePt t="89756" x="6754813" y="4052888"/>
          <p14:tracePt t="89764" x="6780213" y="4052888"/>
          <p14:tracePt t="89773" x="6805613" y="4052888"/>
          <p14:tracePt t="89780" x="6838950" y="4052888"/>
          <p14:tracePt t="89789" x="6873875" y="4052888"/>
          <p14:tracePt t="89796" x="6899275" y="4052888"/>
          <p14:tracePt t="89804" x="6932613" y="4052888"/>
          <p14:tracePt t="89812" x="6967538" y="4052888"/>
          <p14:tracePt t="89820" x="7008813" y="4052888"/>
          <p14:tracePt t="89829" x="7034213" y="4052888"/>
          <p14:tracePt t="89836" x="7051675" y="4052888"/>
          <p14:tracePt t="89844" x="7085013" y="4052888"/>
          <p14:tracePt t="89853" x="7137400" y="4052888"/>
          <p14:tracePt t="89860" x="7162800" y="4052888"/>
          <p14:tracePt t="89869" x="7178675" y="4052888"/>
          <p14:tracePt t="89876" x="7204075" y="4052888"/>
          <p14:tracePt t="89885" x="7229475" y="4052888"/>
          <p14:tracePt t="89893" x="7246938" y="4052888"/>
          <p14:tracePt t="89901" x="7264400" y="4052888"/>
          <p14:tracePt t="89909" x="7297738" y="4044950"/>
          <p14:tracePt t="89917" x="7315200" y="4037013"/>
          <p14:tracePt t="89924" x="7332663" y="4037013"/>
          <p14:tracePt t="89933" x="7348538" y="4027488"/>
          <p14:tracePt t="89940" x="7366000" y="4027488"/>
          <p14:tracePt t="89949" x="7383463" y="4027488"/>
          <p14:tracePt t="89956" x="7400925" y="4011613"/>
          <p14:tracePt t="89964" x="7416800" y="4002088"/>
          <p14:tracePt t="89981" x="7442200" y="4002088"/>
          <p14:tracePt t="89989" x="7451725" y="3994150"/>
          <p14:tracePt t="89997" x="7459663" y="3986213"/>
          <p14:tracePt t="90013" x="7477125" y="3986213"/>
          <p14:tracePt t="90021" x="7485063" y="3976688"/>
          <p14:tracePt t="90028" x="7485063" y="3968750"/>
          <p14:tracePt t="90036" x="7493000" y="3951288"/>
          <p14:tracePt t="90049" x="7502525" y="3951288"/>
          <p14:tracePt t="90052" x="7510463" y="3943350"/>
          <p14:tracePt t="90061" x="7510463" y="3935413"/>
          <p14:tracePt t="90069" x="7510463" y="3917950"/>
          <p14:tracePt t="90076" x="7510463" y="3908425"/>
          <p14:tracePt t="90084" x="7527925" y="3900488"/>
          <p14:tracePt t="90100" x="7527925" y="3883025"/>
          <p14:tracePt t="90109" x="7527925" y="3867150"/>
          <p14:tracePt t="90125" x="7527925" y="3849688"/>
          <p14:tracePt t="90133" x="7527925" y="3841750"/>
          <p14:tracePt t="90148" x="7527925" y="3824288"/>
          <p14:tracePt t="90156" x="7527925" y="3816350"/>
          <p14:tracePt t="90165" x="7518400" y="3816350"/>
          <p14:tracePt t="90173" x="7518400" y="3806825"/>
          <p14:tracePt t="90180" x="7518400" y="3798888"/>
          <p14:tracePt t="90188" x="7493000" y="3790950"/>
          <p14:tracePt t="90196" x="7485063" y="3773488"/>
          <p14:tracePt t="90205" x="7467600" y="3756025"/>
          <p14:tracePt t="90212" x="7451725" y="3748088"/>
          <p14:tracePt t="90221" x="7416800" y="3730625"/>
          <p14:tracePt t="90229" x="7408863" y="3730625"/>
          <p14:tracePt t="90237" x="7400925" y="3722688"/>
          <p14:tracePt t="90244" x="7391400" y="3722688"/>
          <p14:tracePt t="90252" x="7348538" y="3705225"/>
          <p14:tracePt t="90269" x="7340600" y="3705225"/>
          <p14:tracePt t="90276" x="7315200" y="3705225"/>
          <p14:tracePt t="90285" x="7307263" y="3705225"/>
          <p14:tracePt t="90292" x="7289800" y="3705225"/>
          <p14:tracePt t="90300" x="7272338" y="3705225"/>
          <p14:tracePt t="90308" x="7256463" y="3705225"/>
          <p14:tracePt t="90316" x="7229475" y="3705225"/>
          <p14:tracePt t="90325" x="7204075" y="3705225"/>
          <p14:tracePt t="90332" x="7178675" y="3705225"/>
          <p14:tracePt t="90341" x="7162800" y="3705225"/>
          <p14:tracePt t="90348" x="7119938" y="3705225"/>
          <p14:tracePt t="90357" x="7077075" y="3705225"/>
          <p14:tracePt t="90365" x="7051675" y="3705225"/>
          <p14:tracePt t="90373" x="7008813" y="3705225"/>
          <p14:tracePt t="90380" x="6983413" y="3705225"/>
          <p14:tracePt t="90388" x="6958013" y="3705225"/>
          <p14:tracePt t="90396" x="6932613" y="3705225"/>
          <p14:tracePt t="90404" x="6924675" y="3705225"/>
          <p14:tracePt t="90413" x="6915150" y="3705225"/>
          <p14:tracePt t="90437" x="6899275" y="3705225"/>
          <p14:tracePt t="90444" x="6889750" y="3705225"/>
          <p14:tracePt t="90453" x="6881813" y="3705225"/>
          <p14:tracePt t="90460" x="6864350" y="3705225"/>
          <p14:tracePt t="90468" x="6848475" y="3705225"/>
          <p14:tracePt t="90477" x="6823075" y="3705225"/>
          <p14:tracePt t="90484" x="6813550" y="3713163"/>
          <p14:tracePt t="90492" x="6797675" y="3730625"/>
          <p14:tracePt t="90501" x="6780213" y="3730625"/>
          <p14:tracePt t="90508" x="6754813" y="3738563"/>
          <p14:tracePt t="90525" x="6745288" y="3738563"/>
          <p14:tracePt t="90532" x="6737350" y="3748088"/>
          <p14:tracePt t="90548" x="6729413" y="3763963"/>
          <p14:tracePt t="90556" x="6729413" y="3773488"/>
          <p14:tracePt t="90564" x="6711950" y="3790950"/>
          <p14:tracePt t="90573" x="6711950" y="3806825"/>
          <p14:tracePt t="90581" x="6694488" y="3824288"/>
          <p14:tracePt t="90588" x="6694488" y="3832225"/>
          <p14:tracePt t="90596" x="6678613" y="3857625"/>
          <p14:tracePt t="90604" x="6678613" y="3867150"/>
          <p14:tracePt t="90612" x="6678613" y="3875088"/>
          <p14:tracePt t="90621" x="6678613" y="3883025"/>
          <p14:tracePt t="90629" x="6678613" y="3900488"/>
          <p14:tracePt t="90636" x="6678613" y="3908425"/>
          <p14:tracePt t="90644" x="6678613" y="3925888"/>
          <p14:tracePt t="90653" x="6678613" y="3943350"/>
          <p14:tracePt t="90660" x="6678613" y="3951288"/>
          <p14:tracePt t="90668" x="6678613" y="3968750"/>
          <p14:tracePt t="90676" x="6678613" y="3976688"/>
          <p14:tracePt t="90693" x="6678613" y="3986213"/>
          <p14:tracePt t="90717" x="6678613" y="3994150"/>
          <p14:tracePt t="90733" x="6678613" y="4002088"/>
          <p14:tracePt t="90740" x="6686550" y="4002088"/>
          <p14:tracePt t="90764" x="6686550" y="4011613"/>
          <p14:tracePt t="90772" x="6704013" y="4019550"/>
          <p14:tracePt t="90781" x="6711950" y="4019550"/>
          <p14:tracePt t="90788" x="6719888" y="4037013"/>
          <p14:tracePt t="90796" x="6737350" y="4037013"/>
          <p14:tracePt t="90805" x="6762750" y="4044950"/>
          <p14:tracePt t="90813" x="6831013" y="4079875"/>
          <p14:tracePt t="90821" x="6873875" y="4087813"/>
          <p14:tracePt t="90828" x="6932613" y="4105275"/>
          <p14:tracePt t="90836" x="6967538" y="4105275"/>
          <p14:tracePt t="90845" x="7008813" y="4121150"/>
          <p14:tracePt t="90853" x="7026275" y="4130675"/>
          <p14:tracePt t="90861" x="7043738" y="4130675"/>
          <p14:tracePt t="90869" x="7059613" y="4138613"/>
          <p14:tracePt t="90876" x="7077075" y="4138613"/>
          <p14:tracePt t="90885" x="7085013" y="4138613"/>
          <p14:tracePt t="90892" x="7112000" y="4138613"/>
          <p14:tracePt t="90901" x="7153275" y="4146550"/>
          <p14:tracePt t="90908" x="7178675" y="4146550"/>
          <p14:tracePt t="90916" x="7246938" y="4164013"/>
          <p14:tracePt t="90925" x="7307263" y="4181475"/>
          <p14:tracePt t="90932" x="7366000" y="4181475"/>
          <p14:tracePt t="90941" x="7426325" y="4189413"/>
          <p14:tracePt t="90949" x="7467600" y="4189413"/>
          <p14:tracePt t="90956" x="7510463" y="4189413"/>
          <p14:tracePt t="90964" x="7578725" y="4189413"/>
          <p14:tracePt t="90973" x="7629525" y="4189413"/>
          <p14:tracePt t="90980" x="7672388" y="4189413"/>
          <p14:tracePt t="90988" x="7715250" y="4189413"/>
          <p14:tracePt t="90996" x="7748588" y="4189413"/>
          <p14:tracePt t="91004" x="7756525" y="4189413"/>
          <p14:tracePt t="91013" x="7773988" y="4189413"/>
          <p14:tracePt t="91021" x="7807325" y="4189413"/>
          <p14:tracePt t="91053" x="7832725" y="4189413"/>
          <p14:tracePt t="91060" x="7859713" y="4189413"/>
          <p14:tracePt t="91068" x="7875588" y="4189413"/>
          <p14:tracePt t="91077" x="7893050" y="4189413"/>
          <p14:tracePt t="91085" x="7910513" y="4189413"/>
          <p14:tracePt t="91092" x="7935913" y="4189413"/>
          <p14:tracePt t="91109" x="7943850" y="4189413"/>
          <p14:tracePt t="91117" x="7961313" y="4181475"/>
          <p14:tracePt t="91132" x="7969250" y="4171950"/>
          <p14:tracePt t="91149" x="7977188" y="4171950"/>
          <p14:tracePt t="91165" x="7986713" y="4164013"/>
          <p14:tracePt t="91172" x="7986713" y="4156075"/>
          <p14:tracePt t="91180" x="7986713" y="4146550"/>
          <p14:tracePt t="91197" x="7986713" y="4138613"/>
          <p14:tracePt t="91213" x="7986713" y="4130675"/>
          <p14:tracePt t="91229" x="7986713" y="4121150"/>
          <p14:tracePt t="91237" x="7986713" y="4113213"/>
          <p14:tracePt t="91252" x="7986713" y="4105275"/>
          <p14:tracePt t="91269" x="7986713" y="4095750"/>
          <p14:tracePt t="92493" x="7986713" y="4087813"/>
          <p14:tracePt t="92548" x="7986713" y="4079875"/>
          <p14:tracePt t="92557" x="7986713" y="4062413"/>
          <p14:tracePt t="92573" x="8020050" y="4044950"/>
          <p14:tracePt t="92580" x="8080375" y="4027488"/>
          <p14:tracePt t="92589" x="8181975" y="4002088"/>
          <p14:tracePt t="92597" x="8266113" y="3994150"/>
          <p14:tracePt t="92604" x="8369300" y="3986213"/>
          <p14:tracePt t="92612" x="8462963" y="3986213"/>
          <p14:tracePt t="92620" x="8580438" y="3968750"/>
          <p14:tracePt t="92629" x="8691563" y="3968750"/>
          <p14:tracePt t="92637" x="8836025" y="3968750"/>
          <p14:tracePt t="92645" x="8921750" y="3951288"/>
          <p14:tracePt t="92652" x="9023350" y="3935413"/>
          <p14:tracePt t="92661" x="9107488" y="3925888"/>
          <p14:tracePt t="92668" x="9167813" y="3917950"/>
          <p14:tracePt t="92677" x="9226550" y="3900488"/>
          <p14:tracePt t="92684" x="9261475" y="3892550"/>
          <p14:tracePt t="92692" x="9294813" y="3883025"/>
          <p14:tracePt t="92700" x="9320213" y="3875088"/>
          <p14:tracePt t="92708" x="9363075" y="3857625"/>
          <p14:tracePt t="92716" x="9388475" y="3857625"/>
          <p14:tracePt t="92724" x="9439275" y="3857625"/>
          <p14:tracePt t="92732" x="9540875" y="3841750"/>
          <p14:tracePt t="92740" x="9652000" y="3832225"/>
          <p14:tracePt t="92748" x="9796463" y="3824288"/>
          <p14:tracePt t="92756" x="9906000" y="3798888"/>
          <p14:tracePt t="92764" x="10025063" y="3790950"/>
          <p14:tracePt t="92773" x="10126663" y="3773488"/>
          <p14:tracePt t="92780" x="10220325" y="3763963"/>
          <p14:tracePt t="92789" x="10323513" y="3738563"/>
          <p14:tracePt t="92796" x="10399713" y="3730625"/>
          <p14:tracePt t="92804" x="10458450" y="3722688"/>
          <p14:tracePt t="92813" x="10560050" y="3722688"/>
          <p14:tracePt t="92820" x="10620375" y="3713163"/>
          <p14:tracePt t="92829" x="10714038" y="3713163"/>
          <p14:tracePt t="92837" x="10772775" y="3713163"/>
          <p14:tracePt t="92844" x="10858500" y="3687763"/>
          <p14:tracePt t="92853" x="10934700" y="3679825"/>
          <p14:tracePt t="92860" x="11010900" y="3671888"/>
          <p14:tracePt t="92868" x="11071225" y="3654425"/>
          <p14:tracePt t="92876" x="11129963" y="3629025"/>
          <p14:tracePt t="92884" x="11231563" y="3603625"/>
          <p14:tracePt t="92892" x="11317288" y="3586163"/>
          <p14:tracePt t="92900" x="11418888" y="3552825"/>
          <p14:tracePt t="92908" x="11512550" y="3517900"/>
          <p14:tracePt t="92917" x="11596688" y="3492500"/>
          <p14:tracePt t="92924" x="11674475" y="3467100"/>
          <p14:tracePt t="92932" x="11791950" y="3459163"/>
          <p14:tracePt t="92940" x="11877675" y="3424238"/>
          <p14:tracePt t="92948" x="11911013" y="3416300"/>
          <p14:tracePt t="92957" x="12014200" y="3382963"/>
          <p14:tracePt t="92965" x="12115800" y="3365500"/>
          <p14:tracePt t="92973" x="12166600" y="334010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3200" b="1" dirty="0"/>
              <a:t>Instanciaçã0/criação de um objeto</a:t>
            </a:r>
          </a:p>
        </p:txBody>
      </p:sp>
      <p:sp>
        <p:nvSpPr>
          <p:cNvPr id="18" name="Espaço Reservado para Número de Slide 5"/>
          <p:cNvSpPr>
            <a:spLocks noGrp="1"/>
          </p:cNvSpPr>
          <p:nvPr>
            <p:ph type="sldNum" sz="quarter" idx="12"/>
          </p:nvPr>
        </p:nvSpPr>
        <p:spPr>
          <a:prstGeom prst="rect">
            <a:avLst/>
          </a:prstGeom>
        </p:spPr>
        <p:txBody>
          <a:bodyPr/>
          <a:lstStyle/>
          <a:p>
            <a:fld id="{5AA72AAD-4B9B-41C7-B099-417D84A451AE}" type="slidenum">
              <a:rPr lang="pt-BR"/>
              <a:pPr/>
              <a:t>6</a:t>
            </a:fld>
            <a:endParaRPr lang="pt-BR"/>
          </a:p>
        </p:txBody>
      </p:sp>
      <p:graphicFrame>
        <p:nvGraphicFramePr>
          <p:cNvPr id="22529" name="Group 1"/>
          <p:cNvGraphicFramePr>
            <a:graphicFrameLocks noGrp="1"/>
          </p:cNvGraphicFramePr>
          <p:nvPr>
            <p:extLst>
              <p:ext uri="{D42A27DB-BD31-4B8C-83A1-F6EECF244321}">
                <p14:modId xmlns:p14="http://schemas.microsoft.com/office/powerpoint/2010/main" val="3468358473"/>
              </p:ext>
            </p:extLst>
          </p:nvPr>
        </p:nvGraphicFramePr>
        <p:xfrm>
          <a:off x="1870074" y="2044905"/>
          <a:ext cx="8451851" cy="2965242"/>
        </p:xfrm>
        <a:graphic>
          <a:graphicData uri="http://schemas.openxmlformats.org/drawingml/2006/table">
            <a:tbl>
              <a:tblPr/>
              <a:tblGrid>
                <a:gridCol w="8451851">
                  <a:extLst>
                    <a:ext uri="{9D8B030D-6E8A-4147-A177-3AD203B41FA5}">
                      <a16:colId xmlns:a16="http://schemas.microsoft.com/office/drawing/2014/main" val="20000"/>
                    </a:ext>
                  </a:extLst>
                </a:gridCol>
              </a:tblGrid>
              <a:tr h="2290763">
                <a:tc>
                  <a:txBody>
                    <a:bodyPr/>
                    <a:lstStyle/>
                    <a:p>
                      <a:pPr marL="342900" marR="0" lvl="0" indent="-339725" algn="l" defTabSz="449263" rtl="0" eaLnBrk="1" fontAlgn="base" latinLnBrk="0" hangingPunct="1">
                        <a:lnSpc>
                          <a:spcPct val="89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1" i="0" u="none" strike="noStrike" cap="none" normalizeH="0" baseline="0" dirty="0">
                          <a:ln>
                            <a:noFill/>
                          </a:ln>
                          <a:solidFill>
                            <a:schemeClr val="bg1">
                              <a:lumMod val="65000"/>
                            </a:schemeClr>
                          </a:solidFill>
                          <a:effectLst/>
                          <a:latin typeface="Courier New" pitchFamily="49" charset="0"/>
                          <a:cs typeface="Times New Roman" pitchFamily="16" charset="0"/>
                        </a:rPr>
                        <a:t>public</a:t>
                      </a:r>
                      <a:r>
                        <a:rPr kumimoji="0" lang="en-US" sz="2400" b="0" i="0" u="none" strike="noStrike" cap="none" normalizeH="0" baseline="0" dirty="0">
                          <a:ln>
                            <a:noFill/>
                          </a:ln>
                          <a:solidFill>
                            <a:schemeClr val="bg1">
                              <a:lumMod val="65000"/>
                            </a:schemeClr>
                          </a:solidFill>
                          <a:effectLst/>
                          <a:latin typeface="Courier New" pitchFamily="49" charset="0"/>
                          <a:cs typeface="Times New Roman" pitchFamily="16" charset="0"/>
                        </a:rPr>
                        <a:t> </a:t>
                      </a:r>
                      <a:r>
                        <a:rPr kumimoji="0" lang="en-US" sz="2400" b="1" i="0" u="none" strike="noStrike" cap="none" normalizeH="0" baseline="0" dirty="0">
                          <a:ln>
                            <a:noFill/>
                          </a:ln>
                          <a:solidFill>
                            <a:schemeClr val="bg1">
                              <a:lumMod val="65000"/>
                            </a:schemeClr>
                          </a:solidFill>
                          <a:effectLst/>
                          <a:latin typeface="Courier New" pitchFamily="49" charset="0"/>
                          <a:cs typeface="Times New Roman" pitchFamily="16" charset="0"/>
                        </a:rPr>
                        <a:t>class</a:t>
                      </a:r>
                      <a:r>
                        <a:rPr kumimoji="0" lang="en-US" sz="2400" b="0" i="0" u="none" strike="noStrike" cap="none" normalizeH="0" baseline="0" dirty="0">
                          <a:ln>
                            <a:noFill/>
                          </a:ln>
                          <a:solidFill>
                            <a:schemeClr val="bg1">
                              <a:lumMod val="65000"/>
                            </a:schemeClr>
                          </a:solidFill>
                          <a:effectLst/>
                          <a:latin typeface="Courier New" pitchFamily="49" charset="0"/>
                          <a:cs typeface="Times New Roman" pitchFamily="16" charset="0"/>
                        </a:rPr>
                        <a:t> App {</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0" i="0" u="none" strike="noStrike" cap="none" normalizeH="0" baseline="0" dirty="0">
                          <a:ln>
                            <a:noFill/>
                          </a:ln>
                          <a:solidFill>
                            <a:schemeClr val="bg1">
                              <a:lumMod val="65000"/>
                            </a:schemeClr>
                          </a:solidFill>
                          <a:effectLst/>
                          <a:latin typeface="Courier New" pitchFamily="49" charset="0"/>
                          <a:cs typeface="Times New Roman" pitchFamily="16" charset="0"/>
                        </a:rPr>
                        <a:t>	</a:t>
                      </a:r>
                      <a:r>
                        <a:rPr kumimoji="0" lang="en-US" sz="2400" b="1" i="0" u="none" strike="noStrike" cap="none" normalizeH="0" baseline="0" dirty="0">
                          <a:ln>
                            <a:noFill/>
                          </a:ln>
                          <a:solidFill>
                            <a:schemeClr val="bg1">
                              <a:lumMod val="65000"/>
                            </a:schemeClr>
                          </a:solidFill>
                          <a:effectLst/>
                          <a:latin typeface="Courier New" pitchFamily="49" charset="0"/>
                          <a:cs typeface="Times New Roman" pitchFamily="16" charset="0"/>
                        </a:rPr>
                        <a:t>public</a:t>
                      </a:r>
                      <a:r>
                        <a:rPr kumimoji="0" lang="en-US" sz="2400" b="0" i="0" u="none" strike="noStrike" cap="none" normalizeH="0" baseline="0" dirty="0">
                          <a:ln>
                            <a:noFill/>
                          </a:ln>
                          <a:solidFill>
                            <a:schemeClr val="bg1">
                              <a:lumMod val="65000"/>
                            </a:schemeClr>
                          </a:solidFill>
                          <a:effectLst/>
                          <a:latin typeface="Courier New" pitchFamily="49" charset="0"/>
                          <a:cs typeface="Times New Roman" pitchFamily="16" charset="0"/>
                        </a:rPr>
                        <a:t> </a:t>
                      </a:r>
                      <a:r>
                        <a:rPr kumimoji="0" lang="en-US" sz="2400" b="1" i="0" u="none" strike="noStrike" cap="none" normalizeH="0" baseline="0" dirty="0">
                          <a:ln>
                            <a:noFill/>
                          </a:ln>
                          <a:solidFill>
                            <a:schemeClr val="bg1">
                              <a:lumMod val="65000"/>
                            </a:schemeClr>
                          </a:solidFill>
                          <a:effectLst/>
                          <a:latin typeface="Courier New" pitchFamily="49" charset="0"/>
                          <a:cs typeface="Times New Roman" pitchFamily="16" charset="0"/>
                        </a:rPr>
                        <a:t>static</a:t>
                      </a:r>
                      <a:r>
                        <a:rPr kumimoji="0" lang="en-US" sz="2400" b="0" i="0" u="none" strike="noStrike" cap="none" normalizeH="0" baseline="0" dirty="0">
                          <a:ln>
                            <a:noFill/>
                          </a:ln>
                          <a:solidFill>
                            <a:schemeClr val="bg1">
                              <a:lumMod val="65000"/>
                            </a:schemeClr>
                          </a:solidFill>
                          <a:effectLst/>
                          <a:latin typeface="Courier New" pitchFamily="49" charset="0"/>
                          <a:cs typeface="Times New Roman" pitchFamily="16" charset="0"/>
                        </a:rPr>
                        <a:t> </a:t>
                      </a:r>
                      <a:r>
                        <a:rPr kumimoji="0" lang="en-US" sz="2400" b="1" i="0" u="none" strike="noStrike" cap="none" normalizeH="0" baseline="0" dirty="0">
                          <a:ln>
                            <a:noFill/>
                          </a:ln>
                          <a:solidFill>
                            <a:schemeClr val="bg1">
                              <a:lumMod val="65000"/>
                            </a:schemeClr>
                          </a:solidFill>
                          <a:effectLst/>
                          <a:latin typeface="Courier New" pitchFamily="49" charset="0"/>
                          <a:cs typeface="Times New Roman" pitchFamily="16" charset="0"/>
                        </a:rPr>
                        <a:t>void</a:t>
                      </a:r>
                      <a:r>
                        <a:rPr kumimoji="0" lang="en-US" sz="2400" b="0" i="0" u="none" strike="noStrike" cap="none" normalizeH="0" baseline="0" dirty="0">
                          <a:ln>
                            <a:noFill/>
                          </a:ln>
                          <a:solidFill>
                            <a:schemeClr val="bg1">
                              <a:lumMod val="65000"/>
                            </a:schemeClr>
                          </a:solidFill>
                          <a:effectLst/>
                          <a:latin typeface="Courier New" pitchFamily="49" charset="0"/>
                          <a:cs typeface="Times New Roman" pitchFamily="16" charset="0"/>
                        </a:rPr>
                        <a:t> main(String[] </a:t>
                      </a:r>
                      <a:r>
                        <a:rPr kumimoji="0" lang="en-US" sz="2400" b="0" i="0" u="none" strike="noStrike" cap="none" normalizeH="0" baseline="0" dirty="0" err="1">
                          <a:ln>
                            <a:noFill/>
                          </a:ln>
                          <a:solidFill>
                            <a:schemeClr val="bg1">
                              <a:lumMod val="65000"/>
                            </a:schemeClr>
                          </a:solidFill>
                          <a:effectLst/>
                          <a:latin typeface="Courier New" pitchFamily="49" charset="0"/>
                          <a:cs typeface="Times New Roman" pitchFamily="16" charset="0"/>
                        </a:rPr>
                        <a:t>args</a:t>
                      </a:r>
                      <a:r>
                        <a:rPr kumimoji="0" lang="en-US" sz="2400" b="0" i="0" u="none" strike="noStrike" cap="none" normalizeH="0" baseline="0" dirty="0">
                          <a:ln>
                            <a:noFill/>
                          </a:ln>
                          <a:solidFill>
                            <a:schemeClr val="bg1">
                              <a:lumMod val="65000"/>
                            </a:schemeClr>
                          </a:solidFill>
                          <a:effectLst/>
                          <a:latin typeface="Courier New" pitchFamily="49" charset="0"/>
                          <a:cs typeface="Times New Roman" pitchFamily="16" charset="0"/>
                        </a:rPr>
                        <a:t>) {</a:t>
                      </a:r>
                    </a:p>
                    <a:p>
                      <a:pPr marL="342900" marR="0" lvl="0" indent="-339725" algn="l" defTabSz="449263" rtl="0" eaLnBrk="0" fontAlgn="base" latinLnBrk="0" hangingPunct="0">
                        <a:lnSpc>
                          <a:spcPct val="88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endParaRPr kumimoji="0" lang="pt-BR" sz="2400" b="0" i="0" u="none" strike="noStrike" cap="none" normalizeH="0" baseline="0" dirty="0">
                        <a:ln>
                          <a:noFill/>
                        </a:ln>
                        <a:solidFill>
                          <a:schemeClr val="bg1">
                            <a:lumMod val="65000"/>
                          </a:schemeClr>
                        </a:solidFill>
                        <a:effectLst/>
                        <a:latin typeface="Times New Roman" pitchFamily="16" charset="0"/>
                        <a:cs typeface="Times New Roman" pitchFamily="16" charset="0"/>
                      </a:endParaRP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0" i="0" u="none" strike="noStrike" cap="none" normalizeH="0" baseline="0" dirty="0">
                          <a:ln>
                            <a:noFill/>
                          </a:ln>
                          <a:solidFill>
                            <a:schemeClr val="bg1">
                              <a:lumMod val="65000"/>
                            </a:schemeClr>
                          </a:solidFill>
                          <a:effectLst/>
                          <a:latin typeface="Courier New" pitchFamily="49" charset="0"/>
                          <a:cs typeface="Times New Roman" pitchFamily="16" charset="0"/>
                        </a:rPr>
                        <a:t>		</a:t>
                      </a:r>
                      <a:r>
                        <a:rPr kumimoji="0" lang="it-IT" sz="2400" b="0" i="0" u="none" strike="noStrike" cap="none" normalizeH="0" baseline="0" dirty="0">
                          <a:ln>
                            <a:noFill/>
                          </a:ln>
                          <a:solidFill>
                            <a:schemeClr val="bg1">
                              <a:lumMod val="65000"/>
                            </a:schemeClr>
                          </a:solidFill>
                          <a:effectLst/>
                          <a:latin typeface="Courier New" pitchFamily="49" charset="0"/>
                          <a:cs typeface="Times New Roman" pitchFamily="16" charset="0"/>
                        </a:rPr>
                        <a:t>Conta c = </a:t>
                      </a:r>
                      <a:r>
                        <a:rPr kumimoji="0" lang="it-IT" sz="2400" b="1" i="0" u="none" strike="noStrike" cap="none" normalizeH="0" baseline="0" dirty="0">
                          <a:ln>
                            <a:noFill/>
                          </a:ln>
                          <a:solidFill>
                            <a:schemeClr val="bg1">
                              <a:lumMod val="65000"/>
                            </a:schemeClr>
                          </a:solidFill>
                          <a:effectLst/>
                          <a:latin typeface="Courier New" pitchFamily="49" charset="0"/>
                          <a:cs typeface="Times New Roman" pitchFamily="16" charset="0"/>
                        </a:rPr>
                        <a:t>new</a:t>
                      </a:r>
                      <a:r>
                        <a:rPr kumimoji="0" lang="it-IT" sz="2400" b="0" i="0" u="none" strike="noStrike" cap="none" normalizeH="0" baseline="0" dirty="0">
                          <a:ln>
                            <a:noFill/>
                          </a:ln>
                          <a:solidFill>
                            <a:schemeClr val="bg1">
                              <a:lumMod val="65000"/>
                            </a:schemeClr>
                          </a:solidFill>
                          <a:effectLst/>
                          <a:latin typeface="Courier New" pitchFamily="49" charset="0"/>
                          <a:cs typeface="Times New Roman" pitchFamily="16" charset="0"/>
                        </a:rPr>
                        <a:t> Conta();</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it-IT" sz="2400" b="0" i="0" u="none" strike="noStrike" cap="none" normalizeH="0" baseline="0" dirty="0">
                          <a:ln>
                            <a:noFill/>
                          </a:ln>
                          <a:solidFill>
                            <a:srgbClr val="000000"/>
                          </a:solidFill>
                          <a:effectLst/>
                          <a:latin typeface="Courier New" pitchFamily="49" charset="0"/>
                          <a:cs typeface="Times New Roman" pitchFamily="16" charset="0"/>
                        </a:rPr>
                        <a:t>		q.setNumero(</a:t>
                      </a:r>
                      <a:r>
                        <a:rPr kumimoji="0" lang="it-IT" sz="2400" b="0" i="0" u="none" strike="noStrike" cap="none" normalizeH="0" baseline="0" dirty="0">
                          <a:ln>
                            <a:noFill/>
                          </a:ln>
                          <a:solidFill>
                            <a:srgbClr val="2A00FF"/>
                          </a:solidFill>
                          <a:effectLst/>
                          <a:latin typeface="Courier New" pitchFamily="49" charset="0"/>
                          <a:cs typeface="Times New Roman" pitchFamily="16" charset="0"/>
                        </a:rPr>
                        <a:t>"1234"</a:t>
                      </a:r>
                      <a:r>
                        <a:rPr kumimoji="0" lang="it-IT" sz="2400" b="0" i="0" u="none" strike="noStrike" cap="none" normalizeH="0" baseline="0" dirty="0">
                          <a:ln>
                            <a:noFill/>
                          </a:ln>
                          <a:solidFill>
                            <a:srgbClr val="000000"/>
                          </a:solidFill>
                          <a:effectLst/>
                          <a:latin typeface="Courier New" pitchFamily="49" charset="0"/>
                          <a:cs typeface="Times New Roman" pitchFamily="16" charset="0"/>
                        </a:rPr>
                        <a:t>);</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it-IT" sz="2400" b="0" i="0" u="none" strike="noStrike" cap="none" normalizeH="0" baseline="0" dirty="0">
                          <a:ln>
                            <a:noFill/>
                          </a:ln>
                          <a:solidFill>
                            <a:srgbClr val="000000"/>
                          </a:solidFill>
                          <a:effectLst/>
                          <a:latin typeface="Courier New" pitchFamily="49" charset="0"/>
                          <a:cs typeface="Times New Roman" pitchFamily="16" charset="0"/>
                        </a:rPr>
                        <a:t>		</a:t>
                      </a:r>
                      <a:r>
                        <a:rPr kumimoji="0" lang="en-US" sz="2400" b="0" i="0" u="none" strike="noStrike" cap="none" normalizeH="0" baseline="0" dirty="0" err="1">
                          <a:ln>
                            <a:noFill/>
                          </a:ln>
                          <a:solidFill>
                            <a:schemeClr val="bg1">
                              <a:lumMod val="65000"/>
                            </a:schemeClr>
                          </a:solidFill>
                          <a:effectLst/>
                          <a:latin typeface="Courier New" pitchFamily="49" charset="0"/>
                          <a:cs typeface="Times New Roman" pitchFamily="16" charset="0"/>
                        </a:rPr>
                        <a:t>System.</a:t>
                      </a:r>
                      <a:r>
                        <a:rPr kumimoji="0" lang="en-US" sz="2400" b="0" i="1" u="none" strike="noStrike" cap="none" normalizeH="0" baseline="0" dirty="0" err="1">
                          <a:ln>
                            <a:noFill/>
                          </a:ln>
                          <a:solidFill>
                            <a:schemeClr val="bg1">
                              <a:lumMod val="65000"/>
                            </a:schemeClr>
                          </a:solidFill>
                          <a:effectLst/>
                          <a:latin typeface="Courier New" pitchFamily="49" charset="0"/>
                          <a:cs typeface="Times New Roman" pitchFamily="16" charset="0"/>
                        </a:rPr>
                        <a:t>out</a:t>
                      </a:r>
                      <a:r>
                        <a:rPr kumimoji="0" lang="en-US" sz="2400" b="0" i="0" u="none" strike="noStrike" cap="none" normalizeH="0" baseline="0" dirty="0" err="1">
                          <a:ln>
                            <a:noFill/>
                          </a:ln>
                          <a:solidFill>
                            <a:schemeClr val="bg1">
                              <a:lumMod val="65000"/>
                            </a:schemeClr>
                          </a:solidFill>
                          <a:effectLst/>
                          <a:latin typeface="Courier New" pitchFamily="49" charset="0"/>
                          <a:cs typeface="Times New Roman" pitchFamily="16" charset="0"/>
                        </a:rPr>
                        <a:t>.println</a:t>
                      </a:r>
                      <a:r>
                        <a:rPr kumimoji="0" lang="en-US" sz="2400" b="0" i="0" u="none" strike="noStrike" cap="none" normalizeH="0" baseline="0" dirty="0">
                          <a:ln>
                            <a:noFill/>
                          </a:ln>
                          <a:solidFill>
                            <a:schemeClr val="bg1">
                              <a:lumMod val="65000"/>
                            </a:schemeClr>
                          </a:solidFill>
                          <a:effectLst/>
                          <a:latin typeface="Courier New" pitchFamily="49" charset="0"/>
                          <a:cs typeface="Times New Roman" pitchFamily="16" charset="0"/>
                        </a:rPr>
                        <a:t>(</a:t>
                      </a:r>
                      <a:r>
                        <a:rPr kumimoji="0" lang="en-US" sz="2400" b="0" i="0" u="none" strike="noStrike" cap="none" normalizeH="0" baseline="0" dirty="0" err="1">
                          <a:ln>
                            <a:noFill/>
                          </a:ln>
                          <a:solidFill>
                            <a:schemeClr val="bg1">
                              <a:lumMod val="65000"/>
                            </a:schemeClr>
                          </a:solidFill>
                          <a:effectLst/>
                          <a:latin typeface="Courier New" pitchFamily="49" charset="0"/>
                          <a:cs typeface="Times New Roman" pitchFamily="16" charset="0"/>
                        </a:rPr>
                        <a:t>c.getNumero</a:t>
                      </a:r>
                      <a:r>
                        <a:rPr kumimoji="0" lang="en-US" sz="2400" b="0" i="0" u="none" strike="noStrike" cap="none" normalizeH="0" baseline="0" dirty="0">
                          <a:ln>
                            <a:noFill/>
                          </a:ln>
                          <a:solidFill>
                            <a:schemeClr val="bg1">
                              <a:lumMod val="65000"/>
                            </a:schemeClr>
                          </a:solidFill>
                          <a:effectLst/>
                          <a:latin typeface="Courier New" pitchFamily="49" charset="0"/>
                          <a:cs typeface="Times New Roman" pitchFamily="16" charset="0"/>
                        </a:rPr>
                        <a:t>());</a:t>
                      </a:r>
                    </a:p>
                    <a:p>
                      <a:pPr marL="342900" marR="0" lvl="0" indent="-339725" algn="l" defTabSz="449263" rtl="0" eaLnBrk="0" fontAlgn="base" latinLnBrk="0" hangingPunct="0">
                        <a:lnSpc>
                          <a:spcPct val="88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endParaRPr kumimoji="0" lang="pt-BR" sz="2400" b="0" i="0" u="none" strike="noStrike" cap="none" normalizeH="0" baseline="0" dirty="0">
                        <a:ln>
                          <a:noFill/>
                        </a:ln>
                        <a:solidFill>
                          <a:schemeClr val="bg1">
                            <a:lumMod val="65000"/>
                          </a:schemeClr>
                        </a:solidFill>
                        <a:effectLst/>
                        <a:latin typeface="Times New Roman" pitchFamily="16" charset="0"/>
                        <a:cs typeface="Times New Roman" pitchFamily="16" charset="0"/>
                      </a:endParaRP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en-US" sz="2400" b="0" i="0" u="none" strike="noStrike" cap="none" normalizeH="0" baseline="0" dirty="0">
                          <a:ln>
                            <a:noFill/>
                          </a:ln>
                          <a:solidFill>
                            <a:schemeClr val="bg1">
                              <a:lumMod val="65000"/>
                            </a:schemeClr>
                          </a:solidFill>
                          <a:effectLst/>
                          <a:latin typeface="Courier New" pitchFamily="49" charset="0"/>
                          <a:cs typeface="Times New Roman" pitchFamily="16" charset="0"/>
                        </a:rPr>
                        <a:t>	</a:t>
                      </a:r>
                      <a:r>
                        <a:rPr kumimoji="0" lang="pt-BR" sz="2400" b="0" i="0" u="none" strike="noStrike" cap="none" normalizeH="0" baseline="0" dirty="0">
                          <a:ln>
                            <a:noFill/>
                          </a:ln>
                          <a:solidFill>
                            <a:schemeClr val="bg1">
                              <a:lumMod val="65000"/>
                            </a:schemeClr>
                          </a:solidFill>
                          <a:effectLst/>
                          <a:latin typeface="Courier New" pitchFamily="49" charset="0"/>
                          <a:cs typeface="Times New Roman" pitchFamily="16" charset="0"/>
                        </a:rPr>
                        <a:t>}</a:t>
                      </a:r>
                    </a:p>
                    <a:p>
                      <a:pPr marL="342900" marR="0" lvl="0" indent="-339725" algn="l" defTabSz="449263" rtl="0" eaLnBrk="0" fontAlgn="base" latinLnBrk="0" hangingPunct="0">
                        <a:lnSpc>
                          <a:spcPct val="84000"/>
                        </a:lnSpc>
                        <a:spcBef>
                          <a:spcPct val="0"/>
                        </a:spcBef>
                        <a:spcAft>
                          <a:spcPct val="0"/>
                        </a:spcAft>
                        <a:buClrTx/>
                        <a:buSzPct val="100000"/>
                        <a:buFontTx/>
                        <a:buNone/>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pPr>
                      <a:r>
                        <a:rPr kumimoji="0" lang="pt-BR" sz="2400" b="0" i="0" u="none" strike="noStrike" cap="none" normalizeH="0" baseline="0" dirty="0">
                          <a:ln>
                            <a:noFill/>
                          </a:ln>
                          <a:solidFill>
                            <a:schemeClr val="bg1">
                              <a:lumMod val="65000"/>
                            </a:schemeClr>
                          </a:solidFill>
                          <a:effectLst/>
                          <a:latin typeface="Courier New" pitchFamily="49" charset="0"/>
                          <a:cs typeface="Times New Roman" pitchFamily="16" charset="0"/>
                        </a:rPr>
                        <a:t>}</a:t>
                      </a:r>
                    </a:p>
                  </a:txBody>
                  <a:tcPr marL="120000" marR="120000" marT="91295" marB="4680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0"/>
                  </a:ext>
                </a:extLst>
              </a:tr>
            </a:tbl>
          </a:graphicData>
        </a:graphic>
      </p:graphicFrame>
      <p:sp>
        <p:nvSpPr>
          <p:cNvPr id="5" name="Rectangle 2">
            <a:extLst>
              <a:ext uri="{FF2B5EF4-FFF2-40B4-BE49-F238E27FC236}">
                <a16:creationId xmlns:a16="http://schemas.microsoft.com/office/drawing/2014/main" id="{3228705A-8949-49AC-88BF-307669B57E7B}"/>
              </a:ext>
            </a:extLst>
          </p:cNvPr>
          <p:cNvSpPr txBox="1">
            <a:spLocks noChangeArrowheads="1"/>
          </p:cNvSpPr>
          <p:nvPr/>
        </p:nvSpPr>
        <p:spPr>
          <a:xfrm>
            <a:off x="2770408" y="4520954"/>
            <a:ext cx="10972800" cy="11430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u="none" kern="1200" cap="all" baseline="0">
                <a:solidFill>
                  <a:schemeClr val="tx1">
                    <a:lumMod val="75000"/>
                    <a:lumOff val="25000"/>
                  </a:schemeClr>
                </a:solidFill>
                <a:effectLst/>
                <a:latin typeface="+mj-lt"/>
                <a:ea typeface="+mj-ea"/>
                <a:cs typeface="+mj-cs"/>
              </a:defRPr>
            </a:lvl1pPr>
          </a:lstStyle>
          <a:p>
            <a:r>
              <a:rPr lang="pt-BR" sz="3200" b="1"/>
              <a:t>Chamada para método de um objeto:</a:t>
            </a:r>
            <a:endParaRPr lang="pt-BR" sz="3200" b="1" dirty="0"/>
          </a:p>
        </p:txBody>
      </p:sp>
      <p:sp>
        <p:nvSpPr>
          <p:cNvPr id="6" name="Text Box 3">
            <a:extLst>
              <a:ext uri="{FF2B5EF4-FFF2-40B4-BE49-F238E27FC236}">
                <a16:creationId xmlns:a16="http://schemas.microsoft.com/office/drawing/2014/main" id="{0D2B05DD-C5DF-4D87-A4C9-2DCF5A186F9A}"/>
              </a:ext>
            </a:extLst>
          </p:cNvPr>
          <p:cNvSpPr txBox="1">
            <a:spLocks noChangeArrowheads="1"/>
          </p:cNvSpPr>
          <p:nvPr/>
        </p:nvSpPr>
        <p:spPr bwMode="auto">
          <a:xfrm>
            <a:off x="2770408" y="5375804"/>
            <a:ext cx="9836148" cy="523220"/>
          </a:xfrm>
          <a:prstGeom prst="rect">
            <a:avLst/>
          </a:prstGeom>
          <a:noFill/>
          <a:ln>
            <a:noFill/>
            <a:headEnd/>
            <a:tailEnd/>
          </a:ln>
        </p:spPr>
        <p:style>
          <a:lnRef idx="2">
            <a:schemeClr val="accent1"/>
          </a:lnRef>
          <a:fillRef idx="1">
            <a:schemeClr val="lt1"/>
          </a:fillRef>
          <a:effectRef idx="0">
            <a:schemeClr val="accent1"/>
          </a:effectRef>
          <a:fontRef idx="minor">
            <a:schemeClr val="dk1"/>
          </a:fontRef>
        </p:style>
        <p:txBody>
          <a:bodyPr wrap="square">
            <a:spAutoFit/>
          </a:bodyPr>
          <a:lstStyle/>
          <a:p>
            <a:pPr>
              <a:spcBef>
                <a:spcPct val="50000"/>
              </a:spcBef>
            </a:pPr>
            <a:r>
              <a:rPr lang="pt-BR" sz="2800" dirty="0" err="1">
                <a:latin typeface="Courier New" pitchFamily="49" charset="0"/>
                <a:cs typeface="Courier New" pitchFamily="49" charset="0"/>
              </a:rPr>
              <a:t>identificador</a:t>
            </a:r>
            <a:r>
              <a:rPr lang="pt-BR" sz="2800" b="1" dirty="0" err="1">
                <a:latin typeface="Courier New" pitchFamily="49" charset="0"/>
                <a:cs typeface="Courier New" pitchFamily="49" charset="0"/>
              </a:rPr>
              <a:t>.</a:t>
            </a:r>
            <a:r>
              <a:rPr lang="pt-BR" sz="2800" dirty="0" err="1">
                <a:latin typeface="Courier New" pitchFamily="49" charset="0"/>
                <a:cs typeface="Courier New" pitchFamily="49" charset="0"/>
              </a:rPr>
              <a:t>nomeDoMetodo</a:t>
            </a:r>
            <a:r>
              <a:rPr lang="pt-BR" sz="2800" dirty="0">
                <a:latin typeface="Courier New" pitchFamily="49" charset="0"/>
                <a:cs typeface="Courier New" pitchFamily="49" charset="0"/>
              </a:rPr>
              <a:t>(parâmetros)</a:t>
            </a:r>
            <a:r>
              <a:rPr lang="pt-BR" sz="2800" b="1" dirty="0">
                <a:latin typeface="Courier New" pitchFamily="49" charset="0"/>
                <a:cs typeface="Courier New" pitchFamily="49" charset="0"/>
              </a:rPr>
              <a:t>;</a:t>
            </a:r>
          </a:p>
        </p:txBody>
      </p:sp>
      <p:pic>
        <p:nvPicPr>
          <p:cNvPr id="3" name="Áudio 2">
            <a:hlinkClick r:id="" action="ppaction://media"/>
            <a:extLst>
              <a:ext uri="{FF2B5EF4-FFF2-40B4-BE49-F238E27FC236}">
                <a16:creationId xmlns:a16="http://schemas.microsoft.com/office/drawing/2014/main" id="{A861DBC5-B03E-457D-92EC-C2A296A8C3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04859005"/>
      </p:ext>
    </p:extLst>
  </p:cSld>
  <p:clrMapOvr>
    <a:masterClrMapping/>
  </p:clrMapOvr>
  <p:transition spd="med" advTm="20398"/>
  <p:timing>
    <p:tnLst>
      <p:par>
        <p:cTn id="1" dur="indefinite" restart="never" nodeType="tmRoot">
          <p:childTnLst>
            <p:seq concurrent="1" nextAc="seek">
              <p:cTn id="2" dur="0"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989" x="12123738" y="3586163"/>
          <p14:tracePt t="998" x="12072938" y="3594100"/>
          <p14:tracePt t="1005" x="12004675" y="3603625"/>
          <p14:tracePt t="1013" x="11971338" y="3603625"/>
          <p14:tracePt t="1022" x="11928475" y="3603625"/>
          <p14:tracePt t="1030" x="11895138" y="3611563"/>
          <p14:tracePt t="1037" x="11852275" y="3611563"/>
          <p14:tracePt t="1045" x="11826875" y="3629025"/>
          <p14:tracePt t="1053" x="11784013" y="3629025"/>
          <p14:tracePt t="1062" x="11750675" y="3636963"/>
          <p14:tracePt t="1069" x="11707813" y="3636963"/>
          <p14:tracePt t="1077" x="11664950" y="3646488"/>
          <p14:tracePt t="1086" x="11622088" y="3646488"/>
          <p14:tracePt t="1094" x="11530013" y="3679825"/>
          <p14:tracePt t="1101" x="11469688" y="3679825"/>
          <p14:tracePt t="1110" x="11426825" y="3687763"/>
          <p14:tracePt t="1118" x="11350625" y="3697288"/>
          <p14:tracePt t="1125" x="11266488" y="3697288"/>
          <p14:tracePt t="1134" x="11206163" y="3705225"/>
          <p14:tracePt t="1141" x="11147425" y="3730625"/>
          <p14:tracePt t="1150" x="11079163" y="3730625"/>
          <p14:tracePt t="1158" x="11028363" y="3738563"/>
          <p14:tracePt t="1166" x="10985500" y="3738563"/>
          <p14:tracePt t="1173" x="10926763" y="3738563"/>
          <p14:tracePt t="1181" x="10883900" y="3748088"/>
          <p14:tracePt t="1189" x="10848975" y="3748088"/>
          <p14:tracePt t="1197" x="10823575" y="3756025"/>
          <p14:tracePt t="1206" x="10807700" y="3756025"/>
          <p14:tracePt t="1213" x="10764838" y="3756025"/>
          <p14:tracePt t="1221" x="10714038" y="3773488"/>
          <p14:tracePt t="1230" x="10679113" y="3781425"/>
          <p14:tracePt t="1237" x="10620375" y="3781425"/>
          <p14:tracePt t="1246" x="10560050" y="3790950"/>
          <p14:tracePt t="1253" x="10509250" y="3790950"/>
          <p14:tracePt t="1261" x="10433050" y="3798888"/>
          <p14:tracePt t="1270" x="10390188" y="3798888"/>
          <p14:tracePt t="1278" x="10339388" y="3824288"/>
          <p14:tracePt t="1285" x="10298113" y="3824288"/>
          <p14:tracePt t="1294" x="10255250" y="3824288"/>
          <p14:tracePt t="1302" x="10229850" y="3832225"/>
          <p14:tracePt t="1309" x="10186988" y="3832225"/>
          <p14:tracePt t="1318" x="10153650" y="3832225"/>
          <p14:tracePt t="1325" x="10110788" y="3841750"/>
          <p14:tracePt t="1334" x="10067925" y="3841750"/>
          <p14:tracePt t="1341" x="10009188" y="3841750"/>
          <p14:tracePt t="1350" x="9966325" y="3841750"/>
          <p14:tracePt t="1357" x="9906000" y="3857625"/>
          <p14:tracePt t="1366" x="9855200" y="3867150"/>
          <p14:tracePt t="1373" x="9804400" y="3867150"/>
          <p14:tracePt t="1381" x="9736138" y="3883025"/>
          <p14:tracePt t="1390" x="9677400" y="3900488"/>
          <p14:tracePt t="1397" x="9591675" y="3917950"/>
          <p14:tracePt t="1405" x="9532938" y="3925888"/>
          <p14:tracePt t="1413" x="9472613" y="3943350"/>
          <p14:tracePt t="1421" x="9388475" y="3968750"/>
          <p14:tracePt t="1430" x="9312275" y="3994150"/>
          <p14:tracePt t="1438" x="9251950" y="4002088"/>
          <p14:tracePt t="1446" x="9158288" y="4037013"/>
          <p14:tracePt t="1453" x="9056688" y="4062413"/>
          <p14:tracePt t="1462" x="8997950" y="4079875"/>
          <p14:tracePt t="1469" x="8921750" y="4105275"/>
          <p14:tracePt t="1478" x="8810625" y="4164013"/>
          <p14:tracePt t="1486" x="8716963" y="4171950"/>
          <p14:tracePt t="1494" x="8640763" y="4206875"/>
          <p14:tracePt t="1502" x="8539163" y="4249738"/>
          <p14:tracePt t="1510" x="8435975" y="4275138"/>
          <p14:tracePt t="1517" x="8351838" y="4308475"/>
          <p14:tracePt t="1525" x="8250238" y="4325938"/>
          <p14:tracePt t="1533" x="8131175" y="4359275"/>
          <p14:tracePt t="1542" x="8045450" y="4359275"/>
          <p14:tracePt t="1550" x="7935913" y="4384675"/>
          <p14:tracePt t="1557" x="7799388" y="4402138"/>
          <p14:tracePt t="1565" x="7715250" y="4419600"/>
          <p14:tracePt t="1573" x="7612063" y="4427538"/>
          <p14:tracePt t="1581" x="7527925" y="4445000"/>
          <p14:tracePt t="1589" x="7442200" y="4445000"/>
          <p14:tracePt t="1597" x="7366000" y="4452938"/>
          <p14:tracePt t="1605" x="7281863" y="4452938"/>
          <p14:tracePt t="1613" x="7221538" y="4470400"/>
          <p14:tracePt t="1621" x="7162800" y="4470400"/>
          <p14:tracePt t="1630" x="7112000" y="4470400"/>
          <p14:tracePt t="1637" x="7069138" y="4470400"/>
          <p14:tracePt t="1645" x="6992938" y="4486275"/>
          <p14:tracePt t="1653" x="6924675" y="4486275"/>
          <p14:tracePt t="1661" x="6864350" y="4486275"/>
          <p14:tracePt t="1670" x="6788150" y="4486275"/>
          <p14:tracePt t="1677" x="6770688" y="4486275"/>
          <p14:tracePt t="1686" x="6678613" y="4486275"/>
          <p14:tracePt t="1693" x="6635750" y="4486275"/>
          <p14:tracePt t="1702" x="6575425" y="4486275"/>
          <p14:tracePt t="1710" x="6534150" y="4486275"/>
          <p14:tracePt t="1717" x="6499225" y="4486275"/>
          <p14:tracePt t="1725" x="6456363" y="4486275"/>
          <p14:tracePt t="1733" x="6440488" y="4486275"/>
          <p14:tracePt t="1741" x="6415088" y="4486275"/>
          <p14:tracePt t="1750" x="6389688" y="4486275"/>
          <p14:tracePt t="1757" x="6364288" y="4486275"/>
          <p14:tracePt t="1766" x="6338888" y="4486275"/>
          <p14:tracePt t="1773" x="6296025" y="4486275"/>
          <p14:tracePt t="1782" x="6227763" y="4486275"/>
          <p14:tracePt t="1789" x="6184900" y="4486275"/>
          <p14:tracePt t="1798" x="6126163" y="4486275"/>
          <p14:tracePt t="1806" x="6049963" y="4486275"/>
          <p14:tracePt t="1814" x="5981700" y="4486275"/>
          <p14:tracePt t="1821" x="5913438" y="4486275"/>
          <p14:tracePt t="1829" x="5853113" y="4486275"/>
          <p14:tracePt t="1837" x="5811838" y="4486275"/>
          <p14:tracePt t="1845" x="5751513" y="4486275"/>
          <p14:tracePt t="1853" x="5692775" y="4486275"/>
          <p14:tracePt t="1861" x="5649913" y="4486275"/>
          <p14:tracePt t="1870" x="5607050" y="4486275"/>
          <p14:tracePt t="1877" x="5565775" y="4486275"/>
          <p14:tracePt t="1885" x="5530850" y="4486275"/>
          <p14:tracePt t="1893" x="5472113" y="4486275"/>
          <p14:tracePt t="1902" x="5446713" y="4486275"/>
          <p14:tracePt t="1909" x="5411788" y="4486275"/>
          <p14:tracePt t="1917" x="5368925" y="4486275"/>
          <p14:tracePt t="1926" x="5335588" y="4486275"/>
          <p14:tracePt t="1933" x="5310188" y="4486275"/>
          <p14:tracePt t="1942" x="5267325" y="4486275"/>
          <p14:tracePt t="1950" x="5233988" y="4486275"/>
          <p14:tracePt t="1958" x="5173663" y="4486275"/>
          <p14:tracePt t="1965" x="5132388" y="4486275"/>
          <p14:tracePt t="1974" x="5089525" y="4486275"/>
          <p14:tracePt t="1981" x="5029200" y="4486275"/>
          <p14:tracePt t="1989" x="4987925" y="4495800"/>
          <p14:tracePt t="1998" x="4945063" y="4503738"/>
          <p14:tracePt t="2006" x="4894263" y="4503738"/>
          <p14:tracePt t="2014" x="4868863" y="4503738"/>
          <p14:tracePt t="2022" x="4851400" y="4503738"/>
          <p14:tracePt t="2029" x="4818063" y="4503738"/>
          <p14:tracePt t="2037" x="4791075" y="4503738"/>
          <p14:tracePt t="2045" x="4783138" y="4503738"/>
          <p14:tracePt t="2054" x="4757738" y="4503738"/>
          <p14:tracePt t="2062" x="4749800" y="4503738"/>
          <p14:tracePt t="2069" x="4724400" y="4503738"/>
          <p14:tracePt t="2077" x="4714875" y="4503738"/>
          <p14:tracePt t="2085" x="4689475" y="4503738"/>
          <p14:tracePt t="2093" x="4673600" y="4503738"/>
          <p14:tracePt t="2101" x="4630738" y="4503738"/>
          <p14:tracePt t="2109" x="4595813" y="4503738"/>
          <p14:tracePt t="2118" x="4562475" y="4503738"/>
          <p14:tracePt t="2126" x="4554538" y="4503738"/>
          <p14:tracePt t="2134" x="4529138" y="4503738"/>
          <p14:tracePt t="2141" x="4494213" y="4503738"/>
          <p14:tracePt t="2150" x="4486275" y="4503738"/>
          <p14:tracePt t="2157" x="4468813" y="4486275"/>
          <p14:tracePt t="2166" x="4460875" y="4486275"/>
          <p14:tracePt t="2174" x="4451350" y="4486275"/>
          <p14:tracePt t="2182" x="4425950" y="4486275"/>
          <p14:tracePt t="2189" x="4400550" y="4478338"/>
          <p14:tracePt t="2197" x="4359275" y="4478338"/>
          <p14:tracePt t="2205" x="4316413" y="4478338"/>
          <p14:tracePt t="2213" x="4248150" y="4478338"/>
          <p14:tracePt t="2222" x="4171950" y="4478338"/>
          <p14:tracePt t="2230" x="4121150" y="4478338"/>
          <p14:tracePt t="2238" x="4035425" y="4478338"/>
          <p14:tracePt t="2246" x="3984625" y="4478338"/>
          <p14:tracePt t="2253" x="3959225" y="4478338"/>
          <p14:tracePt t="2262" x="3941763" y="4478338"/>
          <p14:tracePt t="2269" x="3933825" y="4478338"/>
          <p14:tracePt t="2278" x="3925888" y="4478338"/>
          <p14:tracePt t="2285" x="3916363" y="4478338"/>
          <p14:tracePt t="2293" x="3908425" y="4478338"/>
          <p14:tracePt t="2302" x="3890963" y="4478338"/>
          <p14:tracePt t="2309" x="3883025" y="4478338"/>
          <p14:tracePt t="2317" x="3873500" y="4478338"/>
          <p14:tracePt t="2325" x="3848100" y="4478338"/>
          <p14:tracePt t="2333" x="3832225" y="4486275"/>
          <p14:tracePt t="2341" x="3822700" y="4486275"/>
          <p14:tracePt t="2349" x="3806825" y="4486275"/>
          <p14:tracePt t="2357" x="3781425" y="4495800"/>
          <p14:tracePt t="2374" x="3756025" y="4503738"/>
          <p14:tracePt t="2381" x="3756025" y="4513263"/>
          <p14:tracePt t="2389" x="3738563" y="4521200"/>
          <p14:tracePt t="2397" x="3713163" y="4529138"/>
          <p14:tracePt t="2405" x="3703638" y="4529138"/>
          <p14:tracePt t="2413" x="3678238" y="4529138"/>
          <p14:tracePt t="2422" x="3644900" y="4538663"/>
          <p14:tracePt t="2429" x="3619500" y="4554538"/>
          <p14:tracePt t="2437" x="3602038" y="4554538"/>
          <p14:tracePt t="2446" x="3576638" y="4564063"/>
          <p14:tracePt t="2453" x="3543300" y="4572000"/>
          <p14:tracePt t="2462" x="3508375" y="4589463"/>
          <p14:tracePt t="2470" x="3492500" y="4589463"/>
          <p14:tracePt t="2477" x="3457575" y="4597400"/>
          <p14:tracePt t="2485" x="3432175" y="4605338"/>
          <p14:tracePt t="2493" x="3381375" y="4614863"/>
          <p14:tracePt t="2502" x="3363913" y="4630738"/>
          <p14:tracePt t="2509" x="3313113" y="4640263"/>
          <p14:tracePt t="2518" x="3279775" y="4648200"/>
          <p14:tracePt t="2525" x="3236913" y="4657725"/>
          <p14:tracePt t="2533" x="3186113" y="4673600"/>
          <p14:tracePt t="2542" x="3143250" y="4683125"/>
          <p14:tracePt t="2549" x="3109913" y="4691063"/>
          <p14:tracePt t="2558" x="3084513" y="4699000"/>
          <p14:tracePt t="2565" x="3059113" y="4699000"/>
          <p14:tracePt t="2574" x="3033713" y="4716463"/>
          <p14:tracePt t="2582" x="2990850" y="4724400"/>
          <p14:tracePt t="2590" x="2990850" y="4733925"/>
          <p14:tracePt t="2597" x="2965450" y="4741863"/>
          <p14:tracePt t="2605" x="2940050" y="4749800"/>
          <p14:tracePt t="2613" x="2922588" y="4767263"/>
          <p14:tracePt t="2622" x="2914650" y="4767263"/>
          <p14:tracePt t="2629" x="2897188" y="4767263"/>
          <p14:tracePt t="2638" x="2879725" y="4775200"/>
          <p14:tracePt t="2645" x="2838450" y="4792663"/>
          <p14:tracePt t="2654" x="2828925" y="4802188"/>
          <p14:tracePt t="2661" x="2811463" y="4810125"/>
          <p14:tracePt t="2678" x="2795588" y="4818063"/>
          <p14:tracePt t="2686" x="2778125" y="4835525"/>
          <p14:tracePt t="2693" x="2770188" y="4843463"/>
          <p14:tracePt t="2701" x="2770188" y="4852988"/>
          <p14:tracePt t="2718" x="2770188" y="4868863"/>
          <p14:tracePt t="2725" x="2760663" y="4886325"/>
          <p14:tracePt t="2733" x="2752725" y="4894263"/>
          <p14:tracePt t="2742" x="2752725" y="4903788"/>
          <p14:tracePt t="2750" x="2752725" y="4911725"/>
          <p14:tracePt t="2757" x="2752725" y="4929188"/>
          <p14:tracePt t="2765" x="2752725" y="4937125"/>
          <p14:tracePt t="2773" x="2752725" y="4946650"/>
          <p14:tracePt t="2781" x="2752725" y="4954588"/>
          <p14:tracePt t="2789" x="2752725" y="4962525"/>
          <p14:tracePt t="2805" x="2752725" y="4972050"/>
          <p14:tracePt t="2822" x="2752725" y="4987925"/>
          <p14:tracePt t="2838" x="2752725" y="4997450"/>
          <p14:tracePt t="2854" x="2752725" y="5005388"/>
          <p14:tracePt t="2861" x="2752725" y="5013325"/>
          <p14:tracePt t="2877" x="2752725" y="5022850"/>
          <p14:tracePt t="2888" x="2752725" y="5030788"/>
          <p14:tracePt t="2918" x="2752725" y="5056188"/>
          <p14:tracePt t="2942" x="2752725" y="5064125"/>
          <p14:tracePt t="2949" x="2760663" y="5073650"/>
          <p14:tracePt t="2957" x="2770188" y="5091113"/>
          <p14:tracePt t="2965" x="2778125" y="5099050"/>
          <p14:tracePt t="2973" x="2786063" y="5124450"/>
          <p14:tracePt t="2981" x="2795588" y="5132388"/>
          <p14:tracePt t="2997" x="2803525" y="5141913"/>
          <p14:tracePt t="3005" x="2811463" y="5157788"/>
          <p14:tracePt t="3022" x="2820988" y="5157788"/>
          <p14:tracePt t="3030" x="2820988" y="5175250"/>
          <p14:tracePt t="3037" x="2838450" y="5192713"/>
          <p14:tracePt t="3045" x="2846388" y="5200650"/>
          <p14:tracePt t="3054" x="2854325" y="5218113"/>
          <p14:tracePt t="3061" x="2871788" y="5226050"/>
          <p14:tracePt t="3070" x="2879725" y="5243513"/>
          <p14:tracePt t="3078" x="2897188" y="5251450"/>
          <p14:tracePt t="3085" x="2922588" y="5276850"/>
          <p14:tracePt t="3094" x="2940050" y="5276850"/>
          <p14:tracePt t="3102" x="2947988" y="5286375"/>
          <p14:tracePt t="3109" x="2973388" y="5311775"/>
          <p14:tracePt t="3117" x="2990850" y="5311775"/>
          <p14:tracePt t="3126" x="3016250" y="5327650"/>
          <p14:tracePt t="3133" x="3033713" y="5345113"/>
          <p14:tracePt t="3141" x="3059113" y="5362575"/>
          <p14:tracePt t="3149" x="3074988" y="5370513"/>
          <p14:tracePt t="3157" x="3109913" y="5387975"/>
          <p14:tracePt t="3165" x="3143250" y="5395913"/>
          <p14:tracePt t="3173" x="3152775" y="5395913"/>
          <p14:tracePt t="3181" x="3186113" y="5413375"/>
          <p14:tracePt t="3189" x="3203575" y="5430838"/>
          <p14:tracePt t="3197" x="3228975" y="5446713"/>
          <p14:tracePt t="3206" x="3254375" y="5446713"/>
          <p14:tracePt t="3213" x="3262313" y="5464175"/>
          <p14:tracePt t="3221" x="3287713" y="5481638"/>
          <p14:tracePt t="3229" x="3313113" y="5489575"/>
          <p14:tracePt t="3238" x="3355975" y="5514975"/>
          <p14:tracePt t="3245" x="3381375" y="5524500"/>
          <p14:tracePt t="3253" x="3424238" y="5532438"/>
          <p14:tracePt t="3262" x="3475038" y="5549900"/>
          <p14:tracePt t="3269" x="3508375" y="5557838"/>
          <p14:tracePt t="3278" x="3551238" y="5557838"/>
          <p14:tracePt t="3286" x="3594100" y="5565775"/>
          <p14:tracePt t="3294" x="3652838" y="5575300"/>
          <p14:tracePt t="3301" x="3721100" y="5600700"/>
          <p14:tracePt t="3310" x="3763963" y="5608638"/>
          <p14:tracePt t="3317" x="3806825" y="5608638"/>
          <p14:tracePt t="3326" x="3840163" y="5616575"/>
          <p14:tracePt t="3333" x="3883025" y="5616575"/>
          <p14:tracePt t="3342" x="3916363" y="5626100"/>
          <p14:tracePt t="3350" x="3976688" y="5641975"/>
          <p14:tracePt t="3358" x="4027488" y="5651500"/>
          <p14:tracePt t="3365" x="4070350" y="5659438"/>
          <p14:tracePt t="3373" x="4121150" y="5668963"/>
          <p14:tracePt t="3382" x="4187825" y="5694363"/>
          <p14:tracePt t="3389" x="4214813" y="5694363"/>
          <p14:tracePt t="3398" x="4256088" y="5694363"/>
          <p14:tracePt t="3405" x="4273550" y="5702300"/>
          <p14:tracePt t="3413" x="4316413" y="5710238"/>
          <p14:tracePt t="3421" x="4324350" y="5710238"/>
          <p14:tracePt t="3429" x="4349750" y="5710238"/>
          <p14:tracePt t="3437" x="4384675" y="5710238"/>
          <p14:tracePt t="3446" x="4418013" y="5719763"/>
          <p14:tracePt t="3454" x="4460875" y="5719763"/>
          <p14:tracePt t="3461" x="4494213" y="5719763"/>
          <p14:tracePt t="3469" x="4537075" y="5735638"/>
          <p14:tracePt t="3478" x="4579938" y="5745163"/>
          <p14:tracePt t="3486" x="4621213" y="5745163"/>
          <p14:tracePt t="3493" x="4646613" y="5753100"/>
          <p14:tracePt t="3501" x="4681538" y="5753100"/>
          <p14:tracePt t="3509" x="4714875" y="5753100"/>
          <p14:tracePt t="3517" x="4740275" y="5753100"/>
          <p14:tracePt t="3526" x="4749800" y="5753100"/>
          <p14:tracePt t="3534" x="4775200" y="5753100"/>
          <p14:tracePt t="3542" x="4800600" y="5761038"/>
          <p14:tracePt t="3549" x="4833938" y="5761038"/>
          <p14:tracePt t="3558" x="4868863" y="5778500"/>
          <p14:tracePt t="3565" x="4902200" y="5788025"/>
          <p14:tracePt t="3581" x="4919663" y="5788025"/>
          <p14:tracePt t="3589" x="4945063" y="5788025"/>
          <p14:tracePt t="3598" x="4970463" y="5788025"/>
          <p14:tracePt t="3606" x="4995863" y="5788025"/>
          <p14:tracePt t="3614" x="5029200" y="5788025"/>
          <p14:tracePt t="3621" x="5072063" y="5788025"/>
          <p14:tracePt t="3629" x="5114925" y="5788025"/>
          <p14:tracePt t="3638" x="5148263" y="5788025"/>
          <p14:tracePt t="3645" x="5191125" y="5788025"/>
          <p14:tracePt t="3653" x="5233988" y="5788025"/>
          <p14:tracePt t="3662" x="5267325" y="5788025"/>
          <p14:tracePt t="3669" x="5284788" y="5788025"/>
          <p14:tracePt t="3677" x="5310188" y="5788025"/>
          <p14:tracePt t="3685" x="5318125" y="5788025"/>
          <p14:tracePt t="3693" x="5335588" y="5788025"/>
          <p14:tracePt t="3702" x="5353050" y="5788025"/>
          <p14:tracePt t="3710" x="5360988" y="5788025"/>
          <p14:tracePt t="3717" x="5378450" y="5788025"/>
          <p14:tracePt t="3725" x="5394325" y="5788025"/>
          <p14:tracePt t="3734" x="5411788" y="5778500"/>
          <p14:tracePt t="3742" x="5429250" y="5778500"/>
          <p14:tracePt t="3749" x="5472113" y="5778500"/>
          <p14:tracePt t="3757" x="5505450" y="5778500"/>
          <p14:tracePt t="3765" x="5530850" y="5778500"/>
          <p14:tracePt t="3773" x="5548313" y="5778500"/>
          <p14:tracePt t="3781" x="5581650" y="5778500"/>
          <p14:tracePt t="3790" x="5599113" y="5778500"/>
          <p14:tracePt t="3798" x="5616575" y="5778500"/>
          <p14:tracePt t="3806" x="5624513" y="5778500"/>
          <p14:tracePt t="3814" x="5632450" y="5778500"/>
          <p14:tracePt t="3822" x="5641975" y="5778500"/>
          <p14:tracePt t="3829" x="5649913" y="5778500"/>
          <p14:tracePt t="3838" x="5675313" y="5778500"/>
          <p14:tracePt t="3845" x="5683250" y="5778500"/>
          <p14:tracePt t="3854" x="5700713" y="5778500"/>
          <p14:tracePt t="3861" x="5718175" y="5778500"/>
          <p14:tracePt t="3870" x="5743575" y="5778500"/>
          <p14:tracePt t="3878" x="5761038" y="5778500"/>
          <p14:tracePt t="3896" x="5827713" y="5788025"/>
          <p14:tracePt t="3901" x="5870575" y="5795963"/>
          <p14:tracePt t="3910" x="5888038" y="5795963"/>
          <p14:tracePt t="3918" x="5905500" y="5795963"/>
          <p14:tracePt t="3925" x="5921375" y="5795963"/>
          <p14:tracePt t="3933" x="5930900" y="5803900"/>
          <p14:tracePt t="3942" x="5946775" y="5803900"/>
          <p14:tracePt t="3950" x="5956300" y="5803900"/>
          <p14:tracePt t="3957" x="5964238" y="5803900"/>
          <p14:tracePt t="3974" x="5972175" y="5803900"/>
          <p14:tracePt t="4006" x="5989638" y="5803900"/>
          <p14:tracePt t="4029" x="6015038" y="5803900"/>
          <p14:tracePt t="4038" x="6040438" y="5803900"/>
          <p14:tracePt t="4045" x="6083300" y="5803900"/>
          <p14:tracePt t="4053" x="6126163" y="5803900"/>
          <p14:tracePt t="4062" x="6184900" y="5778500"/>
          <p14:tracePt t="4069" x="6245225" y="5778500"/>
          <p14:tracePt t="4078" x="6329363" y="5778500"/>
          <p14:tracePt t="4085" x="6372225" y="5778500"/>
          <p14:tracePt t="4093" x="6448425" y="5778500"/>
          <p14:tracePt t="4101" x="6508750" y="5778500"/>
          <p14:tracePt t="4109" x="6575425" y="5778500"/>
          <p14:tracePt t="4117" x="6635750" y="5770563"/>
          <p14:tracePt t="4125" x="6694488" y="5761038"/>
          <p14:tracePt t="4133" x="6737350" y="5753100"/>
          <p14:tracePt t="4141" x="6770688" y="5753100"/>
          <p14:tracePt t="4150" x="6813550" y="5735638"/>
          <p14:tracePt t="4158" x="6848475" y="5735638"/>
          <p14:tracePt t="4166" x="6873875" y="5735638"/>
          <p14:tracePt t="4173" x="6915150" y="5727700"/>
          <p14:tracePt t="4181" x="6950075" y="5727700"/>
          <p14:tracePt t="4189" x="6967538" y="5727700"/>
          <p14:tracePt t="4198" x="6983413" y="5719763"/>
          <p14:tracePt t="4205" x="7008813" y="5719763"/>
          <p14:tracePt t="4214" x="7034213" y="5710238"/>
          <p14:tracePt t="4221" x="7034213" y="5702300"/>
          <p14:tracePt t="4230" x="7051675" y="5694363"/>
          <p14:tracePt t="4237" x="7059613" y="5694363"/>
          <p14:tracePt t="4246" x="7059613" y="5684838"/>
          <p14:tracePt t="4254" x="7077075" y="5684838"/>
          <p14:tracePt t="4262" x="7077075" y="5676900"/>
          <p14:tracePt t="4269" x="7094538" y="5668963"/>
          <p14:tracePt t="4277" x="7119938" y="5659438"/>
          <p14:tracePt t="4286" x="7127875" y="5651500"/>
          <p14:tracePt t="4294" x="7145338" y="5626100"/>
          <p14:tracePt t="4301" x="7170738" y="5616575"/>
          <p14:tracePt t="4309" x="7188200" y="5608638"/>
          <p14:tracePt t="4317" x="7196138" y="5591175"/>
          <p14:tracePt t="4325" x="7204075" y="5557838"/>
          <p14:tracePt t="4333" x="7213600" y="5540375"/>
          <p14:tracePt t="4341" x="7239000" y="5507038"/>
          <p14:tracePt t="4349" x="7246938" y="5472113"/>
          <p14:tracePt t="4357" x="7256463" y="5464175"/>
          <p14:tracePt t="4365" x="7256463" y="5430838"/>
          <p14:tracePt t="4373" x="7281863" y="5395913"/>
          <p14:tracePt t="4381" x="7281863" y="5380038"/>
          <p14:tracePt t="4389" x="7289800" y="5345113"/>
          <p14:tracePt t="4397" x="7289800" y="5337175"/>
          <p14:tracePt t="4405" x="7315200" y="5286375"/>
          <p14:tracePt t="4414" x="7323138" y="5276850"/>
          <p14:tracePt t="4421" x="7323138" y="5260975"/>
          <p14:tracePt t="4429" x="7332663" y="5235575"/>
          <p14:tracePt t="4437" x="7332663" y="5208588"/>
          <p14:tracePt t="4445" x="7332663" y="5183188"/>
          <p14:tracePt t="4453" x="7332663" y="5157788"/>
          <p14:tracePt t="4461" x="7332663" y="5149850"/>
          <p14:tracePt t="4469" x="7332663" y="5141913"/>
          <p14:tracePt t="4477" x="7332663" y="5124450"/>
          <p14:tracePt t="4486" x="7332663" y="5106988"/>
          <p14:tracePt t="4493" x="7315200" y="5081588"/>
          <p14:tracePt t="4502" x="7315200" y="5073650"/>
          <p14:tracePt t="4509" x="7307263" y="5073650"/>
          <p14:tracePt t="4517" x="7307263" y="5048250"/>
          <p14:tracePt t="4526" x="7289800" y="5038725"/>
          <p14:tracePt t="4533" x="7281863" y="5030788"/>
          <p14:tracePt t="4541" x="7281863" y="5013325"/>
          <p14:tracePt t="4549" x="7264400" y="5005388"/>
          <p14:tracePt t="4557" x="7229475" y="4987925"/>
          <p14:tracePt t="4566" x="7204075" y="4987925"/>
          <p14:tracePt t="4573" x="7188200" y="4972050"/>
          <p14:tracePt t="4581" x="7178675" y="4962525"/>
          <p14:tracePt t="4590" x="7162800" y="4954588"/>
          <p14:tracePt t="4597" x="7145338" y="4937125"/>
          <p14:tracePt t="4605" x="7127875" y="4919663"/>
          <p14:tracePt t="4622" x="7102475" y="4911725"/>
          <p14:tracePt t="4629" x="7094538" y="4903788"/>
          <p14:tracePt t="4637" x="7085013" y="4894263"/>
          <p14:tracePt t="4645" x="7077075" y="4886325"/>
          <p14:tracePt t="4654" x="7069138" y="4868863"/>
          <p14:tracePt t="4661" x="7059613" y="4868863"/>
          <p14:tracePt t="4669" x="7034213" y="4860925"/>
          <p14:tracePt t="4677" x="7026275" y="4852988"/>
          <p14:tracePt t="4685" x="7000875" y="4843463"/>
          <p14:tracePt t="4693" x="6992938" y="4835525"/>
          <p14:tracePt t="4701" x="6975475" y="4835525"/>
          <p14:tracePt t="4709" x="6950075" y="4827588"/>
          <p14:tracePt t="4718" x="6915150" y="4818063"/>
          <p14:tracePt t="4726" x="6873875" y="4810125"/>
          <p14:tracePt t="4733" x="6831013" y="4810125"/>
          <p14:tracePt t="4742" x="6797675" y="4792663"/>
          <p14:tracePt t="4749" x="6745288" y="4792663"/>
          <p14:tracePt t="4757" x="6686550" y="4784725"/>
          <p14:tracePt t="4766" x="6669088" y="4784725"/>
          <p14:tracePt t="4773" x="6653213" y="4784725"/>
          <p14:tracePt t="4781" x="6618288" y="4784725"/>
          <p14:tracePt t="4789" x="6610350" y="4784725"/>
          <p14:tracePt t="4797" x="6592888" y="4784725"/>
          <p14:tracePt t="4805" x="6584950" y="4784725"/>
          <p14:tracePt t="4813" x="6550025" y="4784725"/>
          <p14:tracePt t="4822" x="6542088" y="4784725"/>
          <p14:tracePt t="4829" x="6516688" y="4784725"/>
          <p14:tracePt t="4837" x="6499225" y="4784725"/>
          <p14:tracePt t="4846" x="6465888" y="4784725"/>
          <p14:tracePt t="4853" x="6430963" y="4784725"/>
          <p14:tracePt t="4861" x="6405563" y="4784725"/>
          <p14:tracePt t="4869" x="6380163" y="4784725"/>
          <p14:tracePt t="4877" x="6364288" y="4784725"/>
          <p14:tracePt t="4885" x="6346825" y="4784725"/>
          <p14:tracePt t="4894" x="6329363" y="4784725"/>
          <p14:tracePt t="4909" x="6321425" y="4784725"/>
          <p14:tracePt t="4917" x="6296025" y="4792663"/>
          <p14:tracePt t="4926" x="6286500" y="4802188"/>
          <p14:tracePt t="4933" x="6270625" y="4802188"/>
          <p14:tracePt t="4942" x="6245225" y="4810125"/>
          <p14:tracePt t="4949" x="6235700" y="4827588"/>
          <p14:tracePt t="4958" x="6194425" y="4852988"/>
          <p14:tracePt t="4966" x="6184900" y="4868863"/>
          <p14:tracePt t="4973" x="6167438" y="4886325"/>
          <p14:tracePt t="4981" x="6134100" y="4919663"/>
          <p14:tracePt t="4989" x="6116638" y="4929188"/>
          <p14:tracePt t="4997" x="6091238" y="4954588"/>
          <p14:tracePt t="5005" x="6075363" y="4962525"/>
          <p14:tracePt t="5013" x="6049963" y="4987925"/>
          <p14:tracePt t="5022" x="6049963" y="4997450"/>
          <p14:tracePt t="5029" x="6049963" y="5013325"/>
          <p14:tracePt t="5037" x="6032500" y="5022850"/>
          <p14:tracePt t="5045" x="6024563" y="5056188"/>
          <p14:tracePt t="5054" x="6015038" y="5064125"/>
          <p14:tracePt t="5061" x="6007100" y="5073650"/>
          <p14:tracePt t="5069" x="6007100" y="5091113"/>
          <p14:tracePt t="5077" x="6007100" y="5106988"/>
          <p14:tracePt t="5085" x="6007100" y="5116513"/>
          <p14:tracePt t="5093" x="6007100" y="5124450"/>
          <p14:tracePt t="5101" x="6007100" y="5132388"/>
          <p14:tracePt t="5117" x="6007100" y="5157788"/>
          <p14:tracePt t="5134" x="6007100" y="5167313"/>
          <p14:tracePt t="5141" x="6007100" y="5192713"/>
          <p14:tracePt t="5157" x="6007100" y="5208588"/>
          <p14:tracePt t="5165" x="6015038" y="5226050"/>
          <p14:tracePt t="5174" x="6032500" y="5243513"/>
          <p14:tracePt t="5189" x="6049963" y="5276850"/>
          <p14:tracePt t="5198" x="6057900" y="5276850"/>
          <p14:tracePt t="5205" x="6057900" y="5286375"/>
          <p14:tracePt t="5230" x="6083300" y="5294313"/>
          <p14:tracePt t="5238" x="6091238" y="5302250"/>
          <p14:tracePt t="5245" x="6100763" y="5311775"/>
          <p14:tracePt t="5253" x="6108700" y="5311775"/>
          <p14:tracePt t="5261" x="6126163" y="5311775"/>
          <p14:tracePt t="5269" x="6151563" y="5311775"/>
          <p14:tracePt t="5277" x="6184900" y="5311775"/>
          <p14:tracePt t="5285" x="6194425" y="5319713"/>
          <p14:tracePt t="5293" x="6227763" y="5319713"/>
          <p14:tracePt t="5302" x="6245225" y="5337175"/>
          <p14:tracePt t="5318" x="6253163" y="5337175"/>
          <p14:tracePt t="5342" x="6261100" y="5337175"/>
          <p14:tracePt t="5638" x="6270625" y="5337175"/>
          <p14:tracePt t="5645" x="6278563" y="5337175"/>
          <p14:tracePt t="5662" x="6286500" y="5337175"/>
          <p14:tracePt t="5670" x="6296025" y="5337175"/>
          <p14:tracePt t="5901" x="6303963" y="5337175"/>
          <p14:tracePt t="5942" x="6303963" y="5319713"/>
          <p14:tracePt t="5958" x="6311900" y="5302250"/>
          <p14:tracePt t="5974" x="6311900" y="5286375"/>
          <p14:tracePt t="5981" x="6311900" y="5276850"/>
          <p14:tracePt t="5990" x="6311900" y="5268913"/>
          <p14:tracePt t="6006" x="6311900" y="5251450"/>
          <p14:tracePt t="6021" x="6311900" y="5243513"/>
          <p14:tracePt t="6077" x="6296025" y="5243513"/>
          <p14:tracePt t="6094" x="6286500" y="5243513"/>
          <p14:tracePt t="6141" x="6286500" y="5251450"/>
          <p14:tracePt t="6294" x="6286500" y="5260975"/>
          <p14:tracePt t="6334" x="6296025" y="5260975"/>
          <p14:tracePt t="6366" x="6303963" y="5260975"/>
          <p14:tracePt t="6534" x="6329363" y="5260975"/>
          <p14:tracePt t="6558" x="6338888" y="5260975"/>
          <p14:tracePt t="6565" x="6354763" y="5260975"/>
          <p14:tracePt t="6710" x="6364288" y="5260975"/>
          <p14:tracePt t="7397" x="6389688" y="5260975"/>
          <p14:tracePt t="7405" x="6397625" y="5260975"/>
          <p14:tracePt t="7413" x="6415088" y="5260975"/>
          <p14:tracePt t="7421" x="6423025" y="5260975"/>
          <p14:tracePt t="7438" x="6430963" y="5260975"/>
          <p14:tracePt t="7485" x="6440488" y="5260975"/>
          <p14:tracePt t="8862" x="6430963" y="5276850"/>
          <p14:tracePt t="8885" x="6423025" y="5286375"/>
          <p14:tracePt t="8893" x="6415088" y="5294313"/>
          <p14:tracePt t="8901" x="6405563" y="5302250"/>
          <p14:tracePt t="8909" x="6397625" y="5311775"/>
          <p14:tracePt t="8918" x="6389688" y="5311775"/>
          <p14:tracePt t="8925" x="6380163" y="5319713"/>
          <p14:tracePt t="8933" x="6364288" y="5327650"/>
          <p14:tracePt t="8941" x="6354763" y="5337175"/>
          <p14:tracePt t="8949" x="6329363" y="5337175"/>
          <p14:tracePt t="8957" x="6321425" y="5345113"/>
          <p14:tracePt t="8982" x="6303963" y="5345113"/>
          <p14:tracePt t="8997" x="6296025" y="5345113"/>
          <p14:tracePt t="9046" x="6296025" y="5353050"/>
          <p14:tracePt t="9334" x="6286500" y="5353050"/>
          <p14:tracePt t="9366" x="6270625" y="5353050"/>
          <p14:tracePt t="9405" x="6253163" y="5370513"/>
          <p14:tracePt t="9461" x="6245225" y="5370513"/>
          <p14:tracePt t="9478" x="6235700" y="5370513"/>
          <p14:tracePt t="9485" x="6219825" y="5370513"/>
          <p14:tracePt t="9493" x="6202363" y="5370513"/>
          <p14:tracePt t="9501" x="6194425" y="5370513"/>
          <p14:tracePt t="9510" x="6167438" y="5370513"/>
          <p14:tracePt t="9517" x="6159500" y="5370513"/>
          <p14:tracePt t="9525" x="6126163" y="5370513"/>
          <p14:tracePt t="9533" x="6116638" y="5370513"/>
          <p14:tracePt t="9542" x="6091238" y="5370513"/>
          <p14:tracePt t="9549" x="6075363" y="5370513"/>
          <p14:tracePt t="9557" x="6057900" y="5370513"/>
          <p14:tracePt t="9565" x="6024563" y="5370513"/>
          <p14:tracePt t="9573" x="5997575" y="5370513"/>
          <p14:tracePt t="9581" x="5964238" y="5370513"/>
          <p14:tracePt t="9589" x="5938838" y="5370513"/>
          <p14:tracePt t="9597" x="5895975" y="5380038"/>
          <p14:tracePt t="9605" x="5802313" y="5387975"/>
          <p14:tracePt t="9613" x="5751513" y="5387975"/>
          <p14:tracePt t="9621" x="5700713" y="5387975"/>
          <p14:tracePt t="9629" x="5657850" y="5395913"/>
          <p14:tracePt t="9637" x="5607050" y="5413375"/>
          <p14:tracePt t="9645" x="5565775" y="5421313"/>
          <p14:tracePt t="9653" x="5530850" y="5421313"/>
          <p14:tracePt t="9661" x="5497513" y="5421313"/>
          <p14:tracePt t="9669" x="5480050" y="5421313"/>
          <p14:tracePt t="9677" x="5437188" y="5421313"/>
          <p14:tracePt t="9685" x="5403850" y="5421313"/>
          <p14:tracePt t="9693" x="5360988" y="5421313"/>
          <p14:tracePt t="9701" x="5302250" y="5421313"/>
          <p14:tracePt t="9710" x="5259388" y="5421313"/>
          <p14:tracePt t="9717" x="5199063" y="5421313"/>
          <p14:tracePt t="9725" x="5173663" y="5421313"/>
          <p14:tracePt t="9734" x="5114925" y="5421313"/>
          <p14:tracePt t="9741" x="5064125" y="5421313"/>
          <p14:tracePt t="9749" x="5003800" y="5421313"/>
          <p14:tracePt t="9757" x="4927600" y="5421313"/>
          <p14:tracePt t="9765" x="4876800" y="5421313"/>
          <p14:tracePt t="9774" x="4818063" y="5421313"/>
          <p14:tracePt t="9781" x="4757738" y="5421313"/>
          <p14:tracePt t="9789" x="4699000" y="5421313"/>
          <p14:tracePt t="9797" x="4638675" y="5421313"/>
          <p14:tracePt t="9805" x="4595813" y="5421313"/>
          <p14:tracePt t="9813" x="4537075" y="5421313"/>
          <p14:tracePt t="9821" x="4486275" y="5421313"/>
          <p14:tracePt t="9829" x="4443413" y="5421313"/>
          <p14:tracePt t="9837" x="4367213" y="5421313"/>
          <p14:tracePt t="9845" x="4298950" y="5421313"/>
          <p14:tracePt t="9853" x="4197350" y="5421313"/>
          <p14:tracePt t="9861" x="4095750" y="5421313"/>
          <p14:tracePt t="9869" x="4027488" y="5421313"/>
          <p14:tracePt t="9877" x="3925888" y="5421313"/>
          <p14:tracePt t="9895" x="3771900" y="5421313"/>
          <p14:tracePt t="9901" x="3703638" y="5421313"/>
          <p14:tracePt t="9909" x="3611563" y="5421313"/>
          <p14:tracePt t="9917" x="3543300" y="5421313"/>
          <p14:tracePt t="9926" x="3457575" y="5421313"/>
          <p14:tracePt t="9934" x="3373438" y="5421313"/>
          <p14:tracePt t="9941" x="3313113" y="5421313"/>
          <p14:tracePt t="9949" x="3228975" y="5421313"/>
          <p14:tracePt t="9957" x="3160713" y="5421313"/>
          <p14:tracePt t="9965" x="3100388" y="5421313"/>
          <p14:tracePt t="9973" x="3033713" y="5421313"/>
          <p14:tracePt t="9981" x="2955925" y="5421313"/>
          <p14:tracePt t="9989" x="2897188" y="5421313"/>
          <p14:tracePt t="9997" x="2854325" y="5421313"/>
          <p14:tracePt t="10005" x="2795588" y="5421313"/>
          <p14:tracePt t="10013" x="2770188" y="5421313"/>
          <p14:tracePt t="10022" x="2727325" y="5421313"/>
          <p14:tracePt t="10029" x="2693988" y="5421313"/>
          <p14:tracePt t="10037" x="2676525" y="5421313"/>
          <p14:tracePt t="10046" x="2659063" y="5421313"/>
          <p14:tracePt t="10053" x="2641600" y="5421313"/>
          <p14:tracePt t="10061" x="2633663" y="5421313"/>
          <p14:tracePt t="10069" x="2625725" y="5421313"/>
          <p14:tracePt t="10077" x="2616200" y="5421313"/>
          <p14:tracePt t="10093" x="2608263" y="5421313"/>
          <p14:tracePt t="10101" x="2600325" y="5421313"/>
          <p14:tracePt t="10109" x="2590800" y="5421313"/>
          <p14:tracePt t="10126" x="2590800" y="5430838"/>
          <p14:tracePt t="10158" x="2582863" y="5438775"/>
          <p14:tracePt t="10165" x="2574925" y="5446713"/>
          <p14:tracePt t="10173" x="2574925" y="5456238"/>
          <p14:tracePt t="10181" x="2565400" y="5472113"/>
          <p14:tracePt t="10189" x="2565400" y="5489575"/>
          <p14:tracePt t="10197" x="2557463" y="5507038"/>
          <p14:tracePt t="10205" x="2557463" y="5514975"/>
          <p14:tracePt t="10213" x="2557463" y="5532438"/>
          <p14:tracePt t="10221" x="2557463" y="5557838"/>
          <p14:tracePt t="10229" x="2557463" y="5565775"/>
          <p14:tracePt t="10237" x="2557463" y="5591175"/>
          <p14:tracePt t="10245" x="2557463" y="5616575"/>
          <p14:tracePt t="10253" x="2565400" y="5626100"/>
          <p14:tracePt t="10262" x="2582863" y="5651500"/>
          <p14:tracePt t="10269" x="2590800" y="5668963"/>
          <p14:tracePt t="10277" x="2608263" y="5694363"/>
          <p14:tracePt t="10293" x="2625725" y="5719763"/>
          <p14:tracePt t="10301" x="2625725" y="5735638"/>
          <p14:tracePt t="10309" x="2633663" y="5745163"/>
          <p14:tracePt t="10317" x="2651125" y="5761038"/>
          <p14:tracePt t="10325" x="2668588" y="5788025"/>
          <p14:tracePt t="10333" x="2684463" y="5821363"/>
          <p14:tracePt t="10341" x="2693988" y="5829300"/>
          <p14:tracePt t="10349" x="2701925" y="5829300"/>
          <p14:tracePt t="10357" x="2709863" y="5838825"/>
          <p14:tracePt t="10365" x="2727325" y="5854700"/>
          <p14:tracePt t="10373" x="2744788" y="5864225"/>
          <p14:tracePt t="10389" x="2770188" y="5872163"/>
          <p14:tracePt t="10398" x="2778125" y="5872163"/>
          <p14:tracePt t="10405" x="2803525" y="5872163"/>
          <p14:tracePt t="10414" x="2828925" y="5880100"/>
          <p14:tracePt t="10421" x="2854325" y="5889625"/>
          <p14:tracePt t="10429" x="2879725" y="5897563"/>
          <p14:tracePt t="10437" x="2930525" y="5897563"/>
          <p14:tracePt t="10445" x="2965450" y="5905500"/>
          <p14:tracePt t="10454" x="3008313" y="5905500"/>
          <p14:tracePt t="10461" x="3049588" y="5915025"/>
          <p14:tracePt t="10469" x="3074988" y="5932488"/>
          <p14:tracePt t="10477" x="3109913" y="5932488"/>
          <p14:tracePt t="10485" x="3135313" y="5932488"/>
          <p14:tracePt t="10493" x="3160713" y="5940425"/>
          <p14:tracePt t="10501" x="3211513" y="5940425"/>
          <p14:tracePt t="10509" x="3262313" y="5940425"/>
          <p14:tracePt t="10517" x="3279775" y="5940425"/>
          <p14:tracePt t="10525" x="3322638" y="5940425"/>
          <p14:tracePt t="10533" x="3363913" y="5940425"/>
          <p14:tracePt t="10541" x="3389313" y="5940425"/>
          <p14:tracePt t="10549" x="3432175" y="5940425"/>
          <p14:tracePt t="10557" x="3508375" y="5932488"/>
          <p14:tracePt t="10565" x="3543300" y="5932488"/>
          <p14:tracePt t="10573" x="3586163" y="5922963"/>
          <p14:tracePt t="10581" x="3636963" y="5922963"/>
          <p14:tracePt t="10589" x="3687763" y="5922963"/>
          <p14:tracePt t="10597" x="3756025" y="5922963"/>
          <p14:tracePt t="10605" x="3814763" y="5922963"/>
          <p14:tracePt t="10613" x="3857625" y="5922963"/>
          <p14:tracePt t="10621" x="3900488" y="5922963"/>
          <p14:tracePt t="10630" x="3933825" y="5922963"/>
          <p14:tracePt t="10637" x="3959225" y="5922963"/>
          <p14:tracePt t="10645" x="3984625" y="5922963"/>
          <p14:tracePt t="10653" x="4017963" y="5922963"/>
          <p14:tracePt t="10661" x="4052888" y="5922963"/>
          <p14:tracePt t="10669" x="4070350" y="5922963"/>
          <p14:tracePt t="10677" x="4111625" y="5922963"/>
          <p14:tracePt t="10685" x="4162425" y="5922963"/>
          <p14:tracePt t="10693" x="4205288" y="5922963"/>
          <p14:tracePt t="10701" x="4248150" y="5922963"/>
          <p14:tracePt t="10709" x="4281488" y="5922963"/>
          <p14:tracePt t="10717" x="4324350" y="5922963"/>
          <p14:tracePt t="10725" x="4349750" y="5922963"/>
          <p14:tracePt t="10733" x="4384675" y="5922963"/>
          <p14:tracePt t="10741" x="4410075" y="5922963"/>
          <p14:tracePt t="10749" x="4451350" y="5922963"/>
          <p14:tracePt t="10757" x="4476750" y="5922963"/>
          <p14:tracePt t="10765" x="4511675" y="5922963"/>
          <p14:tracePt t="10773" x="4554538" y="5922963"/>
          <p14:tracePt t="10781" x="4570413" y="5922963"/>
          <p14:tracePt t="10789" x="4613275" y="5922963"/>
          <p14:tracePt t="10797" x="4638675" y="5932488"/>
          <p14:tracePt t="10806" x="4664075" y="5932488"/>
          <p14:tracePt t="10813" x="4706938" y="5932488"/>
          <p14:tracePt t="10821" x="4732338" y="5932488"/>
          <p14:tracePt t="10829" x="4765675" y="5932488"/>
          <p14:tracePt t="10838" x="4808538" y="5932488"/>
          <p14:tracePt t="10845" x="4851400" y="5932488"/>
          <p14:tracePt t="10853" x="4884738" y="5932488"/>
          <p14:tracePt t="10861" x="4894263" y="5932488"/>
          <p14:tracePt t="10870" x="4935538" y="5932488"/>
          <p14:tracePt t="10877" x="4970463" y="5932488"/>
          <p14:tracePt t="10885" x="5003800" y="5932488"/>
          <p14:tracePt t="10893" x="5038725" y="5932488"/>
          <p14:tracePt t="10901" x="5054600" y="5932488"/>
          <p14:tracePt t="10909" x="5080000" y="5932488"/>
          <p14:tracePt t="10917" x="5114925" y="5932488"/>
          <p14:tracePt t="10926" x="5122863" y="5932488"/>
          <p14:tracePt t="10933" x="5148263" y="5932488"/>
          <p14:tracePt t="10941" x="5191125" y="5922963"/>
          <p14:tracePt t="10950" x="5208588" y="5922963"/>
          <p14:tracePt t="10957" x="5224463" y="5922963"/>
          <p14:tracePt t="10965" x="5233988" y="5915025"/>
          <p14:tracePt t="10973" x="5249863" y="5915025"/>
          <p14:tracePt t="10981" x="5259388" y="5915025"/>
          <p14:tracePt t="10989" x="5276850" y="5915025"/>
          <p14:tracePt t="10997" x="5292725" y="5905500"/>
          <p14:tracePt t="11005" x="5302250" y="5897563"/>
          <p14:tracePt t="11013" x="5310188" y="5897563"/>
          <p14:tracePt t="11021" x="5327650" y="5889625"/>
          <p14:tracePt t="11029" x="5343525" y="5880100"/>
          <p14:tracePt t="11037" x="5378450" y="5872163"/>
          <p14:tracePt t="11045" x="5394325" y="5854700"/>
          <p14:tracePt t="11053" x="5403850" y="5846763"/>
          <p14:tracePt t="11061" x="5421313" y="5846763"/>
          <p14:tracePt t="11069" x="5429250" y="5838825"/>
          <p14:tracePt t="11077" x="5437188" y="5829300"/>
          <p14:tracePt t="11086" x="5446713" y="5821363"/>
          <p14:tracePt t="11093" x="5472113" y="5821363"/>
          <p14:tracePt t="11101" x="5487988" y="5813425"/>
          <p14:tracePt t="11109" x="5497513" y="5803900"/>
          <p14:tracePt t="11118" x="5505450" y="5788025"/>
          <p14:tracePt t="11125" x="5522913" y="5788025"/>
          <p14:tracePt t="11133" x="5538788" y="5770563"/>
          <p14:tracePt t="11141" x="5556250" y="5753100"/>
          <p14:tracePt t="11149" x="5565775" y="5745163"/>
          <p14:tracePt t="11157" x="5573713" y="5735638"/>
          <p14:tracePt t="11165" x="5591175" y="5735638"/>
          <p14:tracePt t="11173" x="5599113" y="5719763"/>
          <p14:tracePt t="11189" x="5599113" y="5710238"/>
          <p14:tracePt t="11197" x="5607050" y="5694363"/>
          <p14:tracePt t="11221" x="5607050" y="5684838"/>
          <p14:tracePt t="11229" x="5616575" y="5668963"/>
          <p14:tracePt t="11246" x="5624513" y="5668963"/>
          <p14:tracePt t="11253" x="5624513" y="5659438"/>
          <p14:tracePt t="11261" x="5624513" y="5641975"/>
          <p14:tracePt t="11277" x="5616575" y="5634038"/>
          <p14:tracePt t="11285" x="5607050" y="5608638"/>
          <p14:tracePt t="11301" x="5581650" y="5591175"/>
          <p14:tracePt t="11309" x="5581650" y="5575300"/>
          <p14:tracePt t="11317" x="5573713" y="5575300"/>
          <p14:tracePt t="11326" x="5556250" y="5557838"/>
          <p14:tracePt t="11333" x="5556250" y="5549900"/>
          <p14:tracePt t="11341" x="5538788" y="5540375"/>
          <p14:tracePt t="11349" x="5522913" y="5540375"/>
          <p14:tracePt t="11357" x="5513388" y="5532438"/>
          <p14:tracePt t="11365" x="5487988" y="5514975"/>
          <p14:tracePt t="11373" x="5480050" y="5507038"/>
          <p14:tracePt t="11381" x="5472113" y="5507038"/>
          <p14:tracePt t="11389" x="5454650" y="5507038"/>
          <p14:tracePt t="11397" x="5446713" y="5507038"/>
          <p14:tracePt t="11405" x="5446713" y="5497513"/>
          <p14:tracePt t="11413" x="5429250" y="5497513"/>
          <p14:tracePt t="11421" x="5421313" y="5497513"/>
          <p14:tracePt t="11429" x="5411788" y="5497513"/>
          <p14:tracePt t="11437" x="5394325" y="5497513"/>
          <p14:tracePt t="11445" x="5378450" y="5481638"/>
          <p14:tracePt t="11453" x="5360988" y="5481638"/>
          <p14:tracePt t="11461" x="5335588" y="5481638"/>
          <p14:tracePt t="11470" x="5327650" y="5481638"/>
          <p14:tracePt t="11477" x="5302250" y="5472113"/>
          <p14:tracePt t="11485" x="5276850" y="5472113"/>
          <p14:tracePt t="11493" x="5267325" y="5472113"/>
          <p14:tracePt t="11501" x="5241925" y="5464175"/>
          <p14:tracePt t="11509" x="5224463" y="5464175"/>
          <p14:tracePt t="11517" x="5216525" y="5464175"/>
          <p14:tracePt t="11525" x="5199063" y="5456238"/>
          <p14:tracePt t="11533" x="5191125" y="5456238"/>
          <p14:tracePt t="11541" x="5173663" y="5456238"/>
          <p14:tracePt t="11549" x="5157788" y="5446713"/>
          <p14:tracePt t="11557" x="5132388" y="5446713"/>
          <p14:tracePt t="11565" x="5132388" y="5438775"/>
          <p14:tracePt t="11573" x="5097463" y="5438775"/>
          <p14:tracePt t="11581" x="5064125" y="5430838"/>
          <p14:tracePt t="11589" x="5054600" y="5421313"/>
          <p14:tracePt t="11597" x="5029200" y="5405438"/>
          <p14:tracePt t="11605" x="5013325" y="5405438"/>
          <p14:tracePt t="11613" x="4987925" y="5405438"/>
          <p14:tracePt t="11622" x="4953000" y="5405438"/>
          <p14:tracePt t="11629" x="4910138" y="5395913"/>
          <p14:tracePt t="11637" x="4851400" y="5387975"/>
          <p14:tracePt t="11645" x="4808538" y="5387975"/>
          <p14:tracePt t="11654" x="4775200" y="5380038"/>
          <p14:tracePt t="11661" x="4732338" y="5380038"/>
          <p14:tracePt t="11669" x="4706938" y="5380038"/>
          <p14:tracePt t="11677" x="4673600" y="5380038"/>
          <p14:tracePt t="11685" x="4646613" y="5380038"/>
          <p14:tracePt t="11693" x="4613275" y="5380038"/>
          <p14:tracePt t="11701" x="4595813" y="5380038"/>
          <p14:tracePt t="11709" x="4570413" y="5380038"/>
          <p14:tracePt t="11717" x="4554538" y="5380038"/>
          <p14:tracePt t="11725" x="4529138" y="5380038"/>
          <p14:tracePt t="11733" x="4511675" y="5380038"/>
          <p14:tracePt t="11741" x="4494213" y="5380038"/>
          <p14:tracePt t="11749" x="4460875" y="5380038"/>
          <p14:tracePt t="11757" x="4418013" y="5380038"/>
          <p14:tracePt t="11765" x="4400550" y="5380038"/>
          <p14:tracePt t="11773" x="4384675" y="5380038"/>
          <p14:tracePt t="11781" x="4359275" y="5380038"/>
          <p14:tracePt t="11789" x="4324350" y="5380038"/>
          <p14:tracePt t="11797" x="4291013" y="5380038"/>
          <p14:tracePt t="11805" x="4281488" y="5380038"/>
          <p14:tracePt t="11813" x="4248150" y="5380038"/>
          <p14:tracePt t="11822" x="4205288" y="5380038"/>
          <p14:tracePt t="11829" x="4162425" y="5362575"/>
          <p14:tracePt t="11837" x="4103688" y="5353050"/>
          <p14:tracePt t="11845" x="4027488" y="5353050"/>
          <p14:tracePt t="11853" x="3941763" y="5327650"/>
          <p14:tracePt t="11861" x="3857625" y="5327650"/>
          <p14:tracePt t="11869" x="3781425" y="5311775"/>
          <p14:tracePt t="11877" x="3695700" y="5294313"/>
          <p14:tracePt t="11890" x="3636963" y="5286375"/>
          <p14:tracePt t="11893" x="3594100" y="5286375"/>
          <p14:tracePt t="11901" x="3543300" y="5276850"/>
          <p14:tracePt t="11909" x="3508375" y="5276850"/>
          <p14:tracePt t="11918" x="3482975" y="5276850"/>
          <p14:tracePt t="11925" x="3424238" y="5260975"/>
          <p14:tracePt t="11933" x="3381375" y="5260975"/>
          <p14:tracePt t="11941" x="3322638" y="5260975"/>
          <p14:tracePt t="11949" x="3262313" y="5260975"/>
          <p14:tracePt t="11957" x="3178175" y="5260975"/>
          <p14:tracePt t="11965" x="3109913" y="5260975"/>
          <p14:tracePt t="11973" x="3024188" y="5260975"/>
          <p14:tracePt t="11982" x="2965450" y="5260975"/>
          <p14:tracePt t="11989" x="2922588" y="5260975"/>
          <p14:tracePt t="11998" x="2879725" y="5260975"/>
          <p14:tracePt t="12005" x="2854325" y="5268913"/>
          <p14:tracePt t="12014" x="2846388" y="5268913"/>
          <p14:tracePt t="12021" x="2828925" y="5276850"/>
          <p14:tracePt t="12030" x="2811463" y="5286375"/>
          <p14:tracePt t="12037" x="2803525" y="5286375"/>
          <p14:tracePt t="12046" x="2795588" y="5294313"/>
          <p14:tracePt t="12053" x="2786063" y="5302250"/>
          <p14:tracePt t="12061" x="2778125" y="5302250"/>
          <p14:tracePt t="12069" x="2760663" y="5327650"/>
          <p14:tracePt t="12077" x="2744788" y="5345113"/>
          <p14:tracePt t="12085" x="2727325" y="5362575"/>
          <p14:tracePt t="12101" x="2727325" y="5370513"/>
          <p14:tracePt t="12109" x="2719388" y="5387975"/>
          <p14:tracePt t="12117" x="2701925" y="5413375"/>
          <p14:tracePt t="12133" x="2701925" y="5430838"/>
          <p14:tracePt t="12141" x="2693988" y="5446713"/>
          <p14:tracePt t="12149" x="2693988" y="5464175"/>
          <p14:tracePt t="12158" x="2693988" y="5472113"/>
          <p14:tracePt t="12165" x="2693988" y="5481638"/>
          <p14:tracePt t="12174" x="2693988" y="5507038"/>
          <p14:tracePt t="12181" x="2693988" y="5514975"/>
          <p14:tracePt t="12189" x="2693988" y="5532438"/>
          <p14:tracePt t="12205" x="2693988" y="5549900"/>
          <p14:tracePt t="12213" x="2693988" y="5565775"/>
          <p14:tracePt t="12229" x="2701925" y="5583238"/>
          <p14:tracePt t="12237" x="2709863" y="5608638"/>
          <p14:tracePt t="12245" x="2719388" y="5608638"/>
          <p14:tracePt t="12253" x="2727325" y="5626100"/>
          <p14:tracePt t="12261" x="2744788" y="5651500"/>
          <p14:tracePt t="12269" x="2752725" y="5651500"/>
          <p14:tracePt t="12278" x="2778125" y="5684838"/>
          <p14:tracePt t="12285" x="2795588" y="5702300"/>
          <p14:tracePt t="12293" x="2820988" y="5735638"/>
          <p14:tracePt t="12301" x="2828925" y="5745163"/>
          <p14:tracePt t="12309" x="2854325" y="5761038"/>
          <p14:tracePt t="12317" x="2889250" y="5788025"/>
          <p14:tracePt t="12325" x="2914650" y="5803900"/>
          <p14:tracePt t="12333" x="2940050" y="5813425"/>
          <p14:tracePt t="12341" x="2982913" y="5838825"/>
          <p14:tracePt t="12349" x="3016250" y="5854700"/>
          <p14:tracePt t="12357" x="3041650" y="5864225"/>
          <p14:tracePt t="12365" x="3092450" y="5889625"/>
          <p14:tracePt t="12373" x="3117850" y="5897563"/>
          <p14:tracePt t="12381" x="3135313" y="5897563"/>
          <p14:tracePt t="12389" x="3178175" y="5905500"/>
          <p14:tracePt t="12397" x="3194050" y="5915025"/>
          <p14:tracePt t="12405" x="3219450" y="5915025"/>
          <p14:tracePt t="12413" x="3228975" y="5915025"/>
          <p14:tracePt t="12421" x="3262313" y="5915025"/>
          <p14:tracePt t="12429" x="3287713" y="5922963"/>
          <p14:tracePt t="12437" x="3305175" y="5922963"/>
          <p14:tracePt t="12445" x="3348038" y="5922963"/>
          <p14:tracePt t="12453" x="3381375" y="5922963"/>
          <p14:tracePt t="12461" x="3414713" y="5922963"/>
          <p14:tracePt t="12469" x="3424238" y="5922963"/>
          <p14:tracePt t="12477" x="3449638" y="5922963"/>
          <p14:tracePt t="12485" x="3475038" y="5922963"/>
          <p14:tracePt t="12493" x="3482975" y="5922963"/>
          <p14:tracePt t="12501" x="3508375" y="5922963"/>
          <p14:tracePt t="12509" x="3543300" y="5922963"/>
          <p14:tracePt t="12517" x="3586163" y="5922963"/>
          <p14:tracePt t="12525" x="3611563" y="5922963"/>
          <p14:tracePt t="12533" x="3670300" y="5922963"/>
          <p14:tracePt t="12541" x="3713163" y="5940425"/>
          <p14:tracePt t="12549" x="3771900" y="5940425"/>
          <p14:tracePt t="12557" x="3857625" y="5940425"/>
          <p14:tracePt t="12565" x="3916363" y="5940425"/>
          <p14:tracePt t="12573" x="3976688" y="5940425"/>
          <p14:tracePt t="12581" x="4017963" y="5940425"/>
          <p14:tracePt t="12589" x="4060825" y="5940425"/>
          <p14:tracePt t="12597" x="4095750" y="5940425"/>
          <p14:tracePt t="12605" x="4121150" y="5940425"/>
          <p14:tracePt t="12613" x="4129088" y="5940425"/>
          <p14:tracePt t="12677" x="4137025" y="5940425"/>
          <p14:tracePt t="13174" x="4162425" y="5940425"/>
          <p14:tracePt t="13205" x="4171950" y="5932488"/>
          <p14:tracePt t="13270" x="4187825" y="5922963"/>
          <p14:tracePt t="13294" x="4197350" y="5915025"/>
          <p14:tracePt t="13301" x="4205288" y="5915025"/>
          <p14:tracePt t="13446" x="4230688" y="5915025"/>
          <p14:tracePt t="13453" x="4265613" y="5897563"/>
          <p14:tracePt t="13461" x="4306888" y="5889625"/>
          <p14:tracePt t="13469" x="4367213" y="5880100"/>
          <p14:tracePt t="13477" x="4400550" y="5880100"/>
          <p14:tracePt t="13485" x="4460875" y="5872163"/>
          <p14:tracePt t="13493" x="4529138" y="5854700"/>
          <p14:tracePt t="13501" x="4605338" y="5838825"/>
          <p14:tracePt t="13509" x="4664075" y="5838825"/>
          <p14:tracePt t="13517" x="4749800" y="5829300"/>
          <p14:tracePt t="13525" x="4826000" y="5821363"/>
          <p14:tracePt t="13533" x="4910138" y="5795963"/>
          <p14:tracePt t="13541" x="4987925" y="5788025"/>
          <p14:tracePt t="13549" x="5013325" y="5788025"/>
          <p14:tracePt t="13557" x="5054600" y="5778500"/>
          <p14:tracePt t="13565" x="5080000" y="5770563"/>
          <p14:tracePt t="13573" x="5114925" y="5753100"/>
          <p14:tracePt t="13581" x="5140325" y="5753100"/>
          <p14:tracePt t="13589" x="5173663" y="5745163"/>
          <p14:tracePt t="13597" x="5216525" y="5735638"/>
          <p14:tracePt t="13605" x="5259388" y="5735638"/>
          <p14:tracePt t="13613" x="5302250" y="5735638"/>
          <p14:tracePt t="13621" x="5353050" y="5735638"/>
          <p14:tracePt t="13629" x="5421313" y="5735638"/>
          <p14:tracePt t="13637" x="5487988" y="5735638"/>
          <p14:tracePt t="13645" x="5573713" y="5735638"/>
          <p14:tracePt t="13653" x="5657850" y="5735638"/>
          <p14:tracePt t="13661" x="5735638" y="5735638"/>
          <p14:tracePt t="13669" x="5776913" y="5735638"/>
          <p14:tracePt t="13677" x="5811838" y="5735638"/>
          <p14:tracePt t="13686" x="5845175" y="5735638"/>
          <p14:tracePt t="13701" x="5853113" y="5735638"/>
          <p14:tracePt t="13709" x="5862638" y="5735638"/>
          <p14:tracePt t="13733" x="5870575" y="5735638"/>
          <p14:tracePt t="13741" x="5880100" y="5735638"/>
          <p14:tracePt t="13757" x="5888038" y="5735638"/>
          <p14:tracePt t="13917" x="5905500" y="5735638"/>
          <p14:tracePt t="13933" x="5913438" y="5735638"/>
          <p14:tracePt t="14166" x="5921375" y="5745163"/>
          <p14:tracePt t="14182" x="5930900" y="5745163"/>
          <p14:tracePt t="14509" x="5946775" y="5745163"/>
          <p14:tracePt t="14517" x="5981700" y="5745163"/>
          <p14:tracePt t="14525" x="5997575" y="5745163"/>
          <p14:tracePt t="14534" x="6024563" y="5735638"/>
          <p14:tracePt t="14541" x="6032500" y="5735638"/>
          <p14:tracePt t="14549" x="6049963" y="5735638"/>
          <p14:tracePt t="14557" x="6065838" y="5735638"/>
          <p14:tracePt t="14565" x="6091238" y="5735638"/>
          <p14:tracePt t="14573" x="6116638" y="5735638"/>
          <p14:tracePt t="14581" x="6142038" y="5735638"/>
          <p14:tracePt t="14589" x="6184900" y="5735638"/>
          <p14:tracePt t="14597" x="6219825" y="5735638"/>
          <p14:tracePt t="14605" x="6253163" y="5735638"/>
          <p14:tracePt t="14613" x="6286500" y="5735638"/>
          <p14:tracePt t="14621" x="6303963" y="5735638"/>
          <p14:tracePt t="14629" x="6346825" y="5735638"/>
          <p14:tracePt t="14637" x="6389688" y="5735638"/>
          <p14:tracePt t="14645" x="6423025" y="5735638"/>
          <p14:tracePt t="14653" x="6465888" y="5735638"/>
          <p14:tracePt t="14661" x="6542088" y="5745163"/>
          <p14:tracePt t="14670" x="6575425" y="5745163"/>
          <p14:tracePt t="14677" x="6661150" y="5745163"/>
          <p14:tracePt t="14685" x="6704013" y="5753100"/>
          <p14:tracePt t="14693" x="6788150" y="5753100"/>
          <p14:tracePt t="14701" x="6864350" y="5753100"/>
          <p14:tracePt t="14709" x="6932613" y="5753100"/>
          <p14:tracePt t="14717" x="7008813" y="5753100"/>
          <p14:tracePt t="14725" x="7059613" y="5753100"/>
          <p14:tracePt t="14733" x="7137400" y="5753100"/>
          <p14:tracePt t="14741" x="7204075" y="5753100"/>
          <p14:tracePt t="14749" x="7281863" y="5753100"/>
          <p14:tracePt t="14757" x="7366000" y="5753100"/>
          <p14:tracePt t="14765" x="7451725" y="5753100"/>
          <p14:tracePt t="14773" x="7545388" y="5753100"/>
          <p14:tracePt t="14781" x="7646988" y="5753100"/>
          <p14:tracePt t="14789" x="7748588" y="5753100"/>
          <p14:tracePt t="14797" x="7859713" y="5753100"/>
          <p14:tracePt t="14805" x="7969250" y="5753100"/>
          <p14:tracePt t="14813" x="8070850" y="5753100"/>
          <p14:tracePt t="14821" x="8181975" y="5753100"/>
          <p14:tracePt t="14829" x="8258175" y="5753100"/>
          <p14:tracePt t="14837" x="8351838" y="5753100"/>
          <p14:tracePt t="14845" x="8428038" y="5753100"/>
          <p14:tracePt t="14853" x="8478838" y="5753100"/>
          <p14:tracePt t="14861" x="8513763" y="5753100"/>
          <p14:tracePt t="14869" x="8529638" y="5753100"/>
          <p14:tracePt t="15789" x="8539163" y="5753100"/>
          <p14:tracePt t="15797" x="8547100" y="5753100"/>
          <p14:tracePt t="15805" x="8555038" y="5753100"/>
          <p14:tracePt t="15813" x="8564563" y="5761038"/>
          <p14:tracePt t="15821" x="8572500" y="5761038"/>
          <p14:tracePt t="15829" x="8589963" y="5761038"/>
          <p14:tracePt t="15837" x="8605838" y="5761038"/>
          <p14:tracePt t="15845" x="8615363" y="5770563"/>
          <p14:tracePt t="15853" x="8623300" y="5778500"/>
          <p14:tracePt t="15861" x="8632825" y="5778500"/>
          <p14:tracePt t="15885" x="8640763" y="5788025"/>
          <p14:tracePt t="15909" x="8658225" y="5788025"/>
          <p14:tracePt t="15917" x="8666163" y="5795963"/>
          <p14:tracePt t="15933" x="8674100" y="5795963"/>
          <p14:tracePt t="15941" x="8691563" y="5795963"/>
          <p14:tracePt t="15949" x="8699500" y="5795963"/>
          <p14:tracePt t="15957" x="8724900" y="5795963"/>
          <p14:tracePt t="15965" x="8750300" y="5813425"/>
          <p14:tracePt t="15973" x="8777288" y="5821363"/>
          <p14:tracePt t="15981" x="8828088" y="5829300"/>
          <p14:tracePt t="15989" x="8869363" y="5838825"/>
          <p14:tracePt t="15997" x="8947150" y="5864225"/>
          <p14:tracePt t="16005" x="9023350" y="5872163"/>
          <p14:tracePt t="16013" x="9132888" y="5889625"/>
          <p14:tracePt t="16021" x="9209088" y="5897563"/>
          <p14:tracePt t="16029" x="9286875" y="5932488"/>
          <p14:tracePt t="16037" x="9353550" y="5940425"/>
          <p14:tracePt t="16045" x="9396413" y="5940425"/>
          <p14:tracePt t="16053" x="9447213" y="5948363"/>
          <p14:tracePt t="16061" x="9507538" y="5957888"/>
          <p14:tracePt t="16069" x="9540875" y="5965825"/>
          <p14:tracePt t="16077" x="9601200" y="5983288"/>
          <p14:tracePt t="16085" x="9634538" y="5983288"/>
          <p14:tracePt t="16093" x="9652000" y="5983288"/>
          <p14:tracePt t="16101" x="9677400" y="5983288"/>
          <p14:tracePt t="16109" x="9702800" y="5983288"/>
          <p14:tracePt t="16117" x="9745663" y="5983288"/>
          <p14:tracePt t="16125" x="9786938" y="5983288"/>
          <p14:tracePt t="16133" x="9847263" y="5983288"/>
          <p14:tracePt t="16141" x="9906000" y="5999163"/>
          <p14:tracePt t="16149" x="10009188" y="6034088"/>
          <p14:tracePt t="16157" x="10059988" y="6034088"/>
          <p14:tracePt t="16165" x="10136188" y="6034088"/>
          <p14:tracePt t="16173" x="10179050" y="6034088"/>
          <p14:tracePt t="16181" x="10237788" y="6042025"/>
          <p14:tracePt t="16189" x="10271125" y="6042025"/>
          <p14:tracePt t="16197" x="10323513" y="6042025"/>
          <p14:tracePt t="16205" x="10348913" y="6042025"/>
          <p14:tracePt t="16213" x="10382250" y="6042025"/>
          <p14:tracePt t="16221" x="10390188" y="6042025"/>
          <p14:tracePt t="16229" x="10415588" y="6042025"/>
          <p14:tracePt t="16237" x="10433050" y="6042025"/>
          <p14:tracePt t="16245" x="10450513" y="6042025"/>
          <p14:tracePt t="16253" x="10475913" y="6042025"/>
          <p14:tracePt t="16261" x="10483850" y="6042025"/>
          <p14:tracePt t="16269" x="10509250" y="6042025"/>
          <p14:tracePt t="16277" x="10518775" y="6042025"/>
          <p14:tracePt t="16293" x="10526713" y="6042025"/>
          <p14:tracePt t="16301" x="10534650" y="6034088"/>
          <p14:tracePt t="16309" x="10544175" y="6034088"/>
          <p14:tracePt t="16317" x="10544175" y="6024563"/>
          <p14:tracePt t="16325" x="10560050" y="6016625"/>
          <p14:tracePt t="16333" x="10577513" y="5991225"/>
          <p14:tracePt t="16342" x="10585450" y="5983288"/>
          <p14:tracePt t="16349" x="10602913" y="5948363"/>
          <p14:tracePt t="16357" x="10620375" y="5922963"/>
          <p14:tracePt t="16365" x="10637838" y="5897563"/>
          <p14:tracePt t="16373" x="10645775" y="5872163"/>
          <p14:tracePt t="16381" x="10663238" y="5854700"/>
          <p14:tracePt t="16389" x="10663238" y="5846763"/>
          <p14:tracePt t="16397" x="10671175" y="5821363"/>
          <p14:tracePt t="16405" x="10671175" y="5813425"/>
          <p14:tracePt t="16413" x="10671175" y="5803900"/>
          <p14:tracePt t="16421" x="10679113" y="5788025"/>
          <p14:tracePt t="16429" x="10679113" y="5778500"/>
          <p14:tracePt t="16438" x="10679113" y="5770563"/>
          <p14:tracePt t="16445" x="10679113" y="5753100"/>
          <p14:tracePt t="16453" x="10679113" y="5745163"/>
          <p14:tracePt t="16461" x="10679113" y="5727700"/>
          <p14:tracePt t="16469" x="10679113" y="5719763"/>
          <p14:tracePt t="16477" x="10679113" y="5694363"/>
          <p14:tracePt t="16485" x="10679113" y="5668963"/>
          <p14:tracePt t="16493" x="10679113" y="5651500"/>
          <p14:tracePt t="16501" x="10679113" y="5626100"/>
          <p14:tracePt t="16509" x="10679113" y="5600700"/>
          <p14:tracePt t="16517" x="10679113" y="5591175"/>
          <p14:tracePt t="16525" x="10679113" y="5565775"/>
          <p14:tracePt t="16533" x="10679113" y="5557838"/>
          <p14:tracePt t="16541" x="10679113" y="5549900"/>
          <p14:tracePt t="16549" x="10679113" y="5532438"/>
          <p14:tracePt t="16557" x="10679113" y="5524500"/>
          <p14:tracePt t="16565" x="10679113" y="5514975"/>
          <p14:tracePt t="16573" x="10679113" y="5489575"/>
          <p14:tracePt t="16581" x="10663238" y="5472113"/>
          <p14:tracePt t="16589" x="10653713" y="5472113"/>
          <p14:tracePt t="16597" x="10637838" y="5446713"/>
          <p14:tracePt t="16605" x="10612438" y="5430838"/>
          <p14:tracePt t="16613" x="10577513" y="5421313"/>
          <p14:tracePt t="16621" x="10544175" y="5395913"/>
          <p14:tracePt t="16629" x="10493375" y="5387975"/>
          <p14:tracePt t="16637" x="10442575" y="5362575"/>
          <p14:tracePt t="16645" x="10415588" y="5353050"/>
          <p14:tracePt t="16653" x="10364788" y="5345113"/>
          <p14:tracePt t="16661" x="10331450" y="5337175"/>
          <p14:tracePt t="16669" x="10288588" y="5311775"/>
          <p14:tracePt t="16677" x="10263188" y="5311775"/>
          <p14:tracePt t="16685" x="10220325" y="5302250"/>
          <p14:tracePt t="16693" x="10169525" y="5294313"/>
          <p14:tracePt t="16701" x="10144125" y="5294313"/>
          <p14:tracePt t="16709" x="10101263" y="5294313"/>
          <p14:tracePt t="16717" x="10059988" y="5294313"/>
          <p14:tracePt t="16725" x="10009188" y="5294313"/>
          <p14:tracePt t="16733" x="9966325" y="5294313"/>
          <p14:tracePt t="16741" x="9906000" y="5294313"/>
          <p14:tracePt t="16750" x="9855200" y="5294313"/>
          <p14:tracePt t="16757" x="9804400" y="5294313"/>
          <p14:tracePt t="16766" x="9736138" y="5294313"/>
          <p14:tracePt t="16773" x="9677400" y="5294313"/>
          <p14:tracePt t="16781" x="9634538" y="5294313"/>
          <p14:tracePt t="16789" x="9575800" y="5294313"/>
          <p14:tracePt t="16797" x="9532938" y="5294313"/>
          <p14:tracePt t="16805" x="9472613" y="5294313"/>
          <p14:tracePt t="16813" x="9380538" y="5294313"/>
          <p14:tracePt t="16821" x="9277350" y="5294313"/>
          <p14:tracePt t="16829" x="9175750" y="5294313"/>
          <p14:tracePt t="16837" x="9064625" y="5294313"/>
          <p14:tracePt t="16845" x="8997950" y="5294313"/>
          <p14:tracePt t="16853" x="8937625" y="5294313"/>
          <p14:tracePt t="16861" x="8886825" y="5311775"/>
          <p14:tracePt t="16869" x="8843963" y="5327650"/>
          <p14:tracePt t="16884" x="8810625" y="5337175"/>
          <p14:tracePt t="16886" x="8777288" y="5345113"/>
          <p14:tracePt t="16893" x="8724900" y="5362575"/>
          <p14:tracePt t="16901" x="8699500" y="5370513"/>
          <p14:tracePt t="16909" x="8648700" y="5380038"/>
          <p14:tracePt t="16917" x="8605838" y="5387975"/>
          <p14:tracePt t="16925" x="8572500" y="5405438"/>
          <p14:tracePt t="16933" x="8539163" y="5413375"/>
          <p14:tracePt t="16941" x="8488363" y="5430838"/>
          <p14:tracePt t="16949" x="8435975" y="5464175"/>
          <p14:tracePt t="16957" x="8402638" y="5481638"/>
          <p14:tracePt t="16965" x="8385175" y="5489575"/>
          <p14:tracePt t="16973" x="8377238" y="5507038"/>
          <p14:tracePt t="16981" x="8359775" y="5514975"/>
          <p14:tracePt t="16989" x="8334375" y="5557838"/>
          <p14:tracePt t="16997" x="8326438" y="5575300"/>
          <p14:tracePt t="17005" x="8301038" y="5600700"/>
          <p14:tracePt t="17013" x="8283575" y="5616575"/>
          <p14:tracePt t="17021" x="8275638" y="5659438"/>
          <p14:tracePt t="17029" x="8266113" y="5676900"/>
          <p14:tracePt t="17037" x="8266113" y="5710238"/>
          <p14:tracePt t="17045" x="8266113" y="5727700"/>
          <p14:tracePt t="17053" x="8250238" y="5761038"/>
          <p14:tracePt t="17061" x="8250238" y="5788025"/>
          <p14:tracePt t="17069" x="8240713" y="5821363"/>
          <p14:tracePt t="17077" x="8240713" y="5846763"/>
          <p14:tracePt t="17085" x="8240713" y="5864225"/>
          <p14:tracePt t="17093" x="8240713" y="5897563"/>
          <p14:tracePt t="17101" x="8258175" y="5922963"/>
          <p14:tracePt t="17109" x="8266113" y="5932488"/>
          <p14:tracePt t="17117" x="8283575" y="5948363"/>
          <p14:tracePt t="17125" x="8291513" y="5965825"/>
          <p14:tracePt t="17133" x="8291513" y="5973763"/>
          <p14:tracePt t="17141" x="8308975" y="5973763"/>
          <p14:tracePt t="17149" x="8326438" y="5983288"/>
          <p14:tracePt t="17157" x="8351838" y="5991225"/>
          <p14:tracePt t="17165" x="8402638" y="6008688"/>
          <p14:tracePt t="17173" x="8453438" y="6016625"/>
          <p14:tracePt t="17181" x="8504238" y="6016625"/>
          <p14:tracePt t="17189" x="8564563" y="6034088"/>
          <p14:tracePt t="17197" x="8648700" y="6034088"/>
          <p14:tracePt t="17205" x="8724900" y="6042025"/>
          <p14:tracePt t="17213" x="8750300" y="6042025"/>
          <p14:tracePt t="17221" x="8802688" y="6042025"/>
          <p14:tracePt t="17229" x="8861425" y="6042025"/>
          <p14:tracePt t="17237" x="8929688" y="6042025"/>
          <p14:tracePt t="17245" x="8988425" y="6042025"/>
          <p14:tracePt t="17253" x="9056688" y="6042025"/>
          <p14:tracePt t="17261" x="9099550" y="6042025"/>
          <p14:tracePt t="17269" x="9158288" y="6042025"/>
          <p14:tracePt t="17277" x="9218613" y="6042025"/>
          <p14:tracePt t="17285" x="9261475" y="6042025"/>
          <p14:tracePt t="17293" x="9302750" y="6042025"/>
          <p14:tracePt t="17301" x="9353550" y="6042025"/>
          <p14:tracePt t="17309" x="9396413" y="6042025"/>
          <p14:tracePt t="17317" x="9447213" y="6042025"/>
          <p14:tracePt t="17325" x="9498013" y="6042025"/>
          <p14:tracePt t="17333" x="9540875" y="6042025"/>
          <p14:tracePt t="17341" x="9575800" y="6042025"/>
          <p14:tracePt t="17349" x="9609138" y="6042025"/>
          <p14:tracePt t="17357" x="9642475" y="6042025"/>
          <p14:tracePt t="17365" x="9667875" y="6042025"/>
          <p14:tracePt t="17373" x="9702800" y="6042025"/>
          <p14:tracePt t="17381" x="9710738" y="6042025"/>
          <p14:tracePt t="17389" x="9745663" y="6024563"/>
          <p14:tracePt t="17397" x="9753600" y="6024563"/>
          <p14:tracePt t="17405" x="9771063" y="6016625"/>
          <p14:tracePt t="17413" x="9779000" y="6016625"/>
          <p14:tracePt t="17421" x="9786938" y="6016625"/>
          <p14:tracePt t="17429" x="9796463" y="6008688"/>
          <p14:tracePt t="17437" x="9821863" y="6008688"/>
          <p14:tracePt t="17445" x="9829800" y="5999163"/>
          <p14:tracePt t="17453" x="9847263" y="5983288"/>
          <p14:tracePt t="17461" x="9855200" y="5983288"/>
          <p14:tracePt t="17469" x="9872663" y="5983288"/>
          <p14:tracePt t="17477" x="9890125" y="5983288"/>
          <p14:tracePt t="17485" x="9915525" y="5973763"/>
          <p14:tracePt t="17493" x="9923463" y="5973763"/>
          <p14:tracePt t="17501" x="9940925" y="5973763"/>
          <p14:tracePt t="17509" x="9956800" y="5973763"/>
          <p14:tracePt t="17517" x="9966325" y="5973763"/>
          <p14:tracePt t="17525" x="9974263" y="5957888"/>
          <p14:tracePt t="17533" x="9983788" y="5957888"/>
          <p14:tracePt t="17541" x="9991725" y="5957888"/>
          <p14:tracePt t="17573" x="10025063" y="5957888"/>
          <p14:tracePt t="17581" x="10042525" y="5957888"/>
          <p14:tracePt t="17589" x="10067925" y="5957888"/>
          <p14:tracePt t="17597" x="10093325" y="5957888"/>
          <p14:tracePt t="18317" x="10101263" y="5948363"/>
          <p14:tracePt t="18533" x="10101263" y="5932488"/>
          <p14:tracePt t="18557" x="10101263" y="5922963"/>
          <p14:tracePt t="18581" x="10101263" y="5915025"/>
          <p14:tracePt t="18597" x="10093325" y="5915025"/>
          <p14:tracePt t="18605" x="10085388" y="5905500"/>
          <p14:tracePt t="18621" x="10075863" y="5905500"/>
          <p14:tracePt t="18629" x="10067925" y="5897563"/>
          <p14:tracePt t="18653" x="10059988" y="5897563"/>
          <p14:tracePt t="18669" x="10059988" y="5889625"/>
          <p14:tracePt t="18677" x="10050463" y="5880100"/>
          <p14:tracePt t="18685" x="10042525" y="5880100"/>
          <p14:tracePt t="18701" x="10034588" y="5880100"/>
          <p14:tracePt t="18726" x="10025063" y="5880100"/>
          <p14:tracePt t="18741" x="10017125" y="5872163"/>
          <p14:tracePt t="18805" x="10017125" y="5864225"/>
          <p14:tracePt t="18853" x="10017125" y="5854700"/>
          <p14:tracePt t="18877" x="10009188" y="5838825"/>
          <p14:tracePt t="18885" x="9999663" y="5829300"/>
          <p14:tracePt t="18893" x="9983788" y="5829300"/>
          <p14:tracePt t="18901" x="9974263" y="5829300"/>
          <p14:tracePt t="18909" x="9966325" y="5829300"/>
          <p14:tracePt t="18917" x="9948863" y="5829300"/>
          <p14:tracePt t="18926" x="9923463" y="5829300"/>
          <p14:tracePt t="18934" x="9890125" y="5829300"/>
          <p14:tracePt t="18941" x="9864725" y="5829300"/>
          <p14:tracePt t="18949" x="9829800" y="5838825"/>
          <p14:tracePt t="18957" x="9779000" y="5846763"/>
          <p14:tracePt t="18965" x="9702800" y="5889625"/>
          <p14:tracePt t="18973" x="9601200" y="5922963"/>
          <p14:tracePt t="18981" x="9482138" y="5957888"/>
          <p14:tracePt t="18989" x="9353550" y="5965825"/>
          <p14:tracePt t="18997" x="9226550" y="5991225"/>
          <p14:tracePt t="19005" x="9056688" y="5991225"/>
          <p14:tracePt t="19013" x="8828088" y="5991225"/>
          <p14:tracePt t="19021" x="8615363" y="5922963"/>
          <p14:tracePt t="19029" x="8428038" y="5897563"/>
          <p14:tracePt t="19037" x="8334375" y="5854700"/>
          <p14:tracePt t="19045" x="8258175" y="5813425"/>
          <p14:tracePt t="19053" x="8004175" y="5719763"/>
          <p14:tracePt t="19061" x="7961313" y="5719763"/>
          <p14:tracePt t="19069" x="7951788" y="5719763"/>
          <p14:tracePt t="19085" x="7926388" y="5684838"/>
          <p14:tracePt t="19093" x="7875588" y="5626100"/>
          <p14:tracePt t="19101" x="7867650" y="5626100"/>
          <p14:tracePt t="19109" x="7842250" y="5626100"/>
          <p14:tracePt t="19117" x="7832725" y="5626100"/>
          <p14:tracePt t="19125" x="7816850" y="5626100"/>
          <p14:tracePt t="19133" x="7816850" y="5600700"/>
          <p14:tracePt t="19157" x="7824788" y="5557838"/>
          <p14:tracePt t="19165" x="7824788" y="5549900"/>
          <p14:tracePt t="19173" x="7824788" y="5524500"/>
          <p14:tracePt t="19213" x="7816850" y="5524500"/>
          <p14:tracePt t="19221" x="7756525" y="5524500"/>
          <p14:tracePt t="19229" x="7680325" y="5464175"/>
          <p14:tracePt t="19237" x="7527925" y="5387975"/>
          <p14:tracePt t="19245" x="7451725" y="5319713"/>
          <p14:tracePt t="19253" x="7332663" y="5260975"/>
          <p14:tracePt t="19261" x="7297738" y="5175250"/>
          <p14:tracePt t="19269" x="7221538" y="5116513"/>
          <p14:tracePt t="19277" x="7112000" y="5030788"/>
          <p14:tracePt t="19285" x="6992938" y="4972050"/>
          <p14:tracePt t="19293" x="6983413" y="4954588"/>
          <p14:tracePt t="19301" x="6873875" y="4886325"/>
          <p14:tracePt t="19309" x="6745288" y="4818063"/>
          <p14:tracePt t="19317" x="6626225" y="4741863"/>
          <p14:tracePt t="19325" x="6534150" y="4699000"/>
          <p14:tracePt t="19333" x="6473825" y="4683125"/>
          <p14:tracePt t="19341" x="6372225" y="4640263"/>
          <p14:tracePt t="19349" x="6219825" y="4564063"/>
          <p14:tracePt t="19357" x="6065838" y="4460875"/>
          <p14:tracePt t="19365" x="5921375" y="4368800"/>
          <p14:tracePt t="19373" x="5726113" y="4240213"/>
          <p14:tracePt t="19381" x="5573713" y="4138613"/>
          <p14:tracePt t="19389" x="5411788" y="4052888"/>
          <p14:tracePt t="19397" x="5241925" y="3951288"/>
          <p14:tracePt t="19405" x="5106988" y="3883025"/>
          <p14:tracePt t="19413" x="4962525" y="3806825"/>
          <p14:tracePt t="19421" x="4826000" y="3730625"/>
          <p14:tracePt t="19429" x="4630738" y="3603625"/>
          <p14:tracePt t="19437" x="4400550" y="3475038"/>
          <p14:tracePt t="19445" x="4121150" y="3322638"/>
          <p14:tracePt t="19453" x="3806825" y="3094038"/>
          <p14:tracePt t="19461" x="3508375" y="2897188"/>
          <p14:tracePt t="19469" x="3160713" y="2643188"/>
          <p14:tracePt t="19477" x="2828925" y="2455863"/>
          <p14:tracePt t="19485" x="2532063" y="2235200"/>
          <p14:tracePt t="19493" x="2243138" y="2055813"/>
          <p14:tracePt t="19501" x="1878013" y="1860550"/>
          <p14:tracePt t="19509" x="1597025" y="1682750"/>
          <p14:tracePt t="19517" x="1317625" y="1530350"/>
          <p14:tracePt t="19525" x="1079500" y="1360488"/>
          <p14:tracePt t="19533" x="823913" y="1189038"/>
          <p14:tracePt t="19541" x="534988" y="1028700"/>
          <p14:tracePt t="19549" x="203200" y="858838"/>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3200" b="1" dirty="0"/>
              <a:t>Comunicação entre Objetos</a:t>
            </a:r>
          </a:p>
        </p:txBody>
      </p:sp>
      <p:sp>
        <p:nvSpPr>
          <p:cNvPr id="3" name="Espaço Reservado para Conteúdo 2"/>
          <p:cNvSpPr>
            <a:spLocks noGrp="1"/>
          </p:cNvSpPr>
          <p:nvPr>
            <p:ph idx="1"/>
          </p:nvPr>
        </p:nvSpPr>
        <p:spPr>
          <a:xfrm>
            <a:off x="609600" y="2032000"/>
            <a:ext cx="10972800" cy="4094164"/>
          </a:xfrm>
        </p:spPr>
        <p:txBody>
          <a:bodyPr>
            <a:normAutofit/>
          </a:bodyPr>
          <a:lstStyle/>
          <a:p>
            <a:pPr algn="just"/>
            <a:r>
              <a:rPr lang="pt-BR" sz="2400" dirty="0"/>
              <a:t>No mundo real, o que é necessário para duas pessoas se comunicarem?</a:t>
            </a:r>
          </a:p>
          <a:p>
            <a:pPr algn="just"/>
            <a:endParaRPr lang="pt-BR" sz="2800" dirty="0"/>
          </a:p>
          <a:p>
            <a:pPr algn="just"/>
            <a:endParaRPr lang="pt-BR" sz="3600" dirty="0"/>
          </a:p>
          <a:p>
            <a:pPr algn="just"/>
            <a:endParaRPr lang="pt-BR" sz="3600" dirty="0"/>
          </a:p>
        </p:txBody>
      </p:sp>
      <p:sp>
        <p:nvSpPr>
          <p:cNvPr id="4" name="Espaço Reservado para Número de Slide 3"/>
          <p:cNvSpPr>
            <a:spLocks noGrp="1"/>
          </p:cNvSpPr>
          <p:nvPr>
            <p:ph type="sldNum" sz="quarter" idx="12"/>
          </p:nvPr>
        </p:nvSpPr>
        <p:spPr/>
        <p:txBody>
          <a:bodyPr/>
          <a:lstStyle/>
          <a:p>
            <a:fld id="{D57F1E4F-1CFF-5643-939E-02111984F565}" type="slidenum">
              <a:rPr lang="en-US" smtClean="0"/>
              <a:t>7</a:t>
            </a:fld>
            <a:endParaRPr lang="en-US" dirty="0"/>
          </a:p>
        </p:txBody>
      </p:sp>
      <p:pic>
        <p:nvPicPr>
          <p:cNvPr id="6" name="Gráfico 5" descr="Marketing">
            <a:extLst>
              <a:ext uri="{FF2B5EF4-FFF2-40B4-BE49-F238E27FC236}">
                <a16:creationId xmlns:a16="http://schemas.microsoft.com/office/drawing/2014/main" id="{408C879E-B7ED-44D0-8A98-8E5B521104B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483396" y="3169068"/>
            <a:ext cx="1976785" cy="1976785"/>
          </a:xfrm>
          <a:prstGeom prst="rect">
            <a:avLst/>
          </a:prstGeom>
        </p:spPr>
      </p:pic>
      <p:pic>
        <p:nvPicPr>
          <p:cNvPr id="7" name="Gráfico 6" descr="Marketing">
            <a:extLst>
              <a:ext uri="{FF2B5EF4-FFF2-40B4-BE49-F238E27FC236}">
                <a16:creationId xmlns:a16="http://schemas.microsoft.com/office/drawing/2014/main" id="{D474DB21-14DA-46A3-9844-6E45BA5B3E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530638" y="3191727"/>
            <a:ext cx="1976785" cy="1976785"/>
          </a:xfrm>
          <a:prstGeom prst="rect">
            <a:avLst/>
          </a:prstGeom>
          <a:scene3d>
            <a:camera prst="orthographicFront">
              <a:rot lat="0" lon="10799980" rev="0"/>
            </a:camera>
            <a:lightRig rig="threePt" dir="t"/>
          </a:scene3d>
        </p:spPr>
      </p:pic>
      <p:pic>
        <p:nvPicPr>
          <p:cNvPr id="5" name="Áudio 4">
            <a:hlinkClick r:id="" action="ppaction://media"/>
            <a:extLst>
              <a:ext uri="{FF2B5EF4-FFF2-40B4-BE49-F238E27FC236}">
                <a16:creationId xmlns:a16="http://schemas.microsoft.com/office/drawing/2014/main" id="{2C185510-D332-4D64-8FC1-6971907E819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677678184"/>
      </p:ext>
    </p:extLst>
  </p:cSld>
  <p:clrMapOvr>
    <a:masterClrMapping/>
  </p:clrMapOvr>
  <mc:AlternateContent xmlns:mc="http://schemas.openxmlformats.org/markup-compatibility/2006" xmlns:p14="http://schemas.microsoft.com/office/powerpoint/2010/main">
    <mc:Choice Requires="p14">
      <p:transition spd="slow" p14:dur="2000" advTm="20526"/>
    </mc:Choice>
    <mc:Fallback xmlns="">
      <p:transition spd="slow" advTm="20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mod="1">
    <p:ext uri="{3A86A75C-4F4B-4683-9AE1-C65F6400EC91}">
      <p14:laserTraceLst xmlns:p14="http://schemas.microsoft.com/office/powerpoint/2010/main">
        <p14:tracePtLst>
          <p14:tracePt t="19534" x="11104563" y="2752725"/>
          <p14:tracePt t="19541" x="11112500" y="2770188"/>
          <p14:tracePt t="19549" x="11180763" y="2795588"/>
          <p14:tracePt t="19557" x="11223625" y="2820988"/>
          <p14:tracePt t="19566" x="11274425" y="2846388"/>
          <p14:tracePt t="19573" x="11333163" y="2863850"/>
          <p14:tracePt t="19582" x="11368088" y="2881313"/>
          <p14:tracePt t="19589" x="11436350" y="2897188"/>
          <p14:tracePt t="19597" x="11503025" y="2914650"/>
          <p14:tracePt t="19605" x="11537950" y="2932113"/>
          <p14:tracePt t="19614" x="11596688" y="2940050"/>
          <p14:tracePt t="19621" x="11647488" y="2949575"/>
          <p14:tracePt t="19629" x="11690350" y="2949575"/>
          <p14:tracePt t="19637" x="11725275" y="2965450"/>
          <p14:tracePt t="19645" x="11758613" y="2974975"/>
          <p14:tracePt t="19653" x="11809413" y="2990850"/>
          <p14:tracePt t="19661" x="11852275" y="2990850"/>
          <p14:tracePt t="19670" x="11903075" y="3025775"/>
          <p14:tracePt t="19677" x="11928475" y="3033713"/>
          <p14:tracePt t="19685" x="11979275" y="3059113"/>
          <p14:tracePt t="19693" x="12072938" y="3094038"/>
          <p14:tracePt t="19701" x="12158663" y="3127375"/>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3200" b="1" dirty="0"/>
              <a:t>Comunicação entre Objetos</a:t>
            </a:r>
          </a:p>
        </p:txBody>
      </p:sp>
      <p:sp>
        <p:nvSpPr>
          <p:cNvPr id="3" name="Espaço Reservado para Conteúdo 2"/>
          <p:cNvSpPr>
            <a:spLocks noGrp="1"/>
          </p:cNvSpPr>
          <p:nvPr>
            <p:ph idx="1"/>
          </p:nvPr>
        </p:nvSpPr>
        <p:spPr/>
        <p:txBody>
          <a:bodyPr>
            <a:normAutofit/>
          </a:bodyPr>
          <a:lstStyle/>
          <a:p>
            <a:pPr marL="342900" indent="-342900" algn="just">
              <a:buFont typeface="Arial" panose="020B0604020202020204" pitchFamily="34" charset="0"/>
              <a:buChar char="•"/>
            </a:pPr>
            <a:r>
              <a:rPr lang="pt-BR" sz="2400" dirty="0"/>
              <a:t>Como os objetos podem se conhecer?</a:t>
            </a:r>
          </a:p>
          <a:p>
            <a:pPr algn="just"/>
            <a:endParaRPr lang="pt-BR" sz="3600" dirty="0"/>
          </a:p>
          <a:p>
            <a:pPr algn="just"/>
            <a:endParaRPr lang="pt-BR" sz="3600" dirty="0"/>
          </a:p>
          <a:p>
            <a:pPr algn="just"/>
            <a:endParaRPr lang="pt-BR" sz="3600" dirty="0"/>
          </a:p>
          <a:p>
            <a:pPr algn="just"/>
            <a:endParaRPr lang="pt-BR" sz="3600" dirty="0"/>
          </a:p>
        </p:txBody>
      </p:sp>
      <p:sp>
        <p:nvSpPr>
          <p:cNvPr id="4" name="Espaço Reservado para Número de Slide 3"/>
          <p:cNvSpPr>
            <a:spLocks noGrp="1"/>
          </p:cNvSpPr>
          <p:nvPr>
            <p:ph type="sldNum" sz="quarter" idx="12"/>
          </p:nvPr>
        </p:nvSpPr>
        <p:spPr/>
        <p:txBody>
          <a:bodyPr/>
          <a:lstStyle/>
          <a:p>
            <a:fld id="{D57F1E4F-1CFF-5643-939E-02111984F565}" type="slidenum">
              <a:rPr lang="en-US" smtClean="0"/>
              <a:t>8</a:t>
            </a:fld>
            <a:endParaRPr lang="en-US" dirty="0"/>
          </a:p>
        </p:txBody>
      </p:sp>
      <p:sp>
        <p:nvSpPr>
          <p:cNvPr id="5" name="Retângulo 4"/>
          <p:cNvSpPr/>
          <p:nvPr/>
        </p:nvSpPr>
        <p:spPr>
          <a:xfrm>
            <a:off x="6063608" y="3258355"/>
            <a:ext cx="2047740" cy="15068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400" dirty="0" err="1">
                <a:solidFill>
                  <a:schemeClr val="tx1"/>
                </a:solidFill>
              </a:rPr>
              <a:t>ContaBancaria</a:t>
            </a:r>
            <a:endParaRPr lang="pt-BR" dirty="0">
              <a:solidFill>
                <a:schemeClr val="tx1"/>
              </a:solidFill>
            </a:endParaRPr>
          </a:p>
        </p:txBody>
      </p:sp>
      <p:sp>
        <p:nvSpPr>
          <p:cNvPr id="7" name="Retângulo 6"/>
          <p:cNvSpPr/>
          <p:nvPr/>
        </p:nvSpPr>
        <p:spPr>
          <a:xfrm>
            <a:off x="8933450" y="3258355"/>
            <a:ext cx="2047740" cy="15068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400" dirty="0">
                <a:solidFill>
                  <a:schemeClr val="tx1"/>
                </a:solidFill>
              </a:rPr>
              <a:t>Correntista</a:t>
            </a:r>
            <a:endParaRPr lang="pt-BR" dirty="0">
              <a:solidFill>
                <a:schemeClr val="tx1"/>
              </a:solidFill>
            </a:endParaRPr>
          </a:p>
        </p:txBody>
      </p:sp>
      <p:cxnSp>
        <p:nvCxnSpPr>
          <p:cNvPr id="8" name="Conector reto 7"/>
          <p:cNvCxnSpPr>
            <a:stCxn id="5" idx="3"/>
            <a:endCxn id="7" idx="1"/>
          </p:cNvCxnSpPr>
          <p:nvPr/>
        </p:nvCxnSpPr>
        <p:spPr>
          <a:xfrm>
            <a:off x="8111348" y="4011769"/>
            <a:ext cx="822102" cy="0"/>
          </a:xfrm>
          <a:prstGeom prst="line">
            <a:avLst/>
          </a:prstGeom>
        </p:spPr>
        <p:style>
          <a:lnRef idx="1">
            <a:schemeClr val="dk1"/>
          </a:lnRef>
          <a:fillRef idx="0">
            <a:schemeClr val="dk1"/>
          </a:fillRef>
          <a:effectRef idx="0">
            <a:schemeClr val="dk1"/>
          </a:effectRef>
          <a:fontRef idx="minor">
            <a:schemeClr val="tx1"/>
          </a:fontRef>
        </p:style>
      </p:cxnSp>
      <p:pic>
        <p:nvPicPr>
          <p:cNvPr id="9" name="Gráfico 8" descr="Marketing">
            <a:extLst>
              <a:ext uri="{FF2B5EF4-FFF2-40B4-BE49-F238E27FC236}">
                <a16:creationId xmlns:a16="http://schemas.microsoft.com/office/drawing/2014/main" id="{716C9C49-938B-4D7E-8B33-193E1A2C6A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54121" y="3000717"/>
            <a:ext cx="1976785" cy="1976785"/>
          </a:xfrm>
          <a:prstGeom prst="rect">
            <a:avLst/>
          </a:prstGeom>
        </p:spPr>
      </p:pic>
      <p:pic>
        <p:nvPicPr>
          <p:cNvPr id="10" name="Gráfico 9" descr="Marketing">
            <a:extLst>
              <a:ext uri="{FF2B5EF4-FFF2-40B4-BE49-F238E27FC236}">
                <a16:creationId xmlns:a16="http://schemas.microsoft.com/office/drawing/2014/main" id="{B983B864-BAE4-477D-AAEF-D451D47F484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901363" y="3023376"/>
            <a:ext cx="1976785" cy="1976785"/>
          </a:xfrm>
          <a:prstGeom prst="rect">
            <a:avLst/>
          </a:prstGeom>
          <a:scene3d>
            <a:camera prst="orthographicFront">
              <a:rot lat="0" lon="10799980" rev="0"/>
            </a:camera>
            <a:lightRig rig="threePt" dir="t"/>
          </a:scene3d>
        </p:spPr>
      </p:pic>
      <p:pic>
        <p:nvPicPr>
          <p:cNvPr id="6" name="Áudio 5">
            <a:hlinkClick r:id="" action="ppaction://media"/>
            <a:extLst>
              <a:ext uri="{FF2B5EF4-FFF2-40B4-BE49-F238E27FC236}">
                <a16:creationId xmlns:a16="http://schemas.microsoft.com/office/drawing/2014/main" id="{BD1544BD-6B74-47DC-A2E5-655444954B2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
        <p:nvSpPr>
          <p:cNvPr id="11" name="CaixaDeTexto 10">
            <a:extLst>
              <a:ext uri="{FF2B5EF4-FFF2-40B4-BE49-F238E27FC236}">
                <a16:creationId xmlns:a16="http://schemas.microsoft.com/office/drawing/2014/main" id="{183C39A7-D94D-4EBA-B6BE-9411E75815B0}"/>
              </a:ext>
            </a:extLst>
          </p:cNvPr>
          <p:cNvSpPr txBox="1"/>
          <p:nvPr/>
        </p:nvSpPr>
        <p:spPr>
          <a:xfrm>
            <a:off x="7456369" y="5360714"/>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spTree>
    <p:extLst>
      <p:ext uri="{BB962C8B-B14F-4D97-AF65-F5344CB8AC3E}">
        <p14:creationId xmlns:p14="http://schemas.microsoft.com/office/powerpoint/2010/main" val="3634981590"/>
      </p:ext>
    </p:extLst>
  </p:cSld>
  <p:clrMapOvr>
    <a:masterClrMapping/>
  </p:clrMapOvr>
  <mc:AlternateContent xmlns:mc="http://schemas.openxmlformats.org/markup-compatibility/2006" xmlns:p14="http://schemas.microsoft.com/office/powerpoint/2010/main">
    <mc:Choice Requires="p14">
      <p:transition spd="slow" p14:dur="2000" advTm="58444"/>
    </mc:Choice>
    <mc:Fallback xmlns="">
      <p:transition spd="slow" advTm="584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mod="1">
    <p:ext uri="{3A86A75C-4F4B-4683-9AE1-C65F6400EC91}">
      <p14:laserTraceLst xmlns:p14="http://schemas.microsoft.com/office/powerpoint/2010/main">
        <p14:tracePtLst>
          <p14:tracePt t="620" x="12115800" y="3033713"/>
          <p14:tracePt t="628" x="12055475" y="3016250"/>
          <p14:tracePt t="636" x="12004675" y="2974975"/>
          <p14:tracePt t="644" x="11936413" y="2932113"/>
          <p14:tracePt t="652" x="11852275" y="2889250"/>
          <p14:tracePt t="660" x="11715750" y="2830513"/>
          <p14:tracePt t="668" x="11588750" y="2778125"/>
          <p14:tracePt t="676" x="11426825" y="2686050"/>
          <p14:tracePt t="684" x="11299825" y="2643188"/>
          <p14:tracePt t="692" x="11147425" y="2574925"/>
          <p14:tracePt t="700" x="11018838" y="2516188"/>
          <p14:tracePt t="708" x="10917238" y="2481263"/>
          <p14:tracePt t="716" x="10721975" y="2430463"/>
          <p14:tracePt t="724" x="10612438" y="2371725"/>
          <p14:tracePt t="732" x="10493375" y="2328863"/>
          <p14:tracePt t="740" x="10348913" y="2278063"/>
          <p14:tracePt t="748" x="10237788" y="2243138"/>
          <p14:tracePt t="756" x="10153650" y="2209800"/>
          <p14:tracePt t="764" x="10034588" y="2159000"/>
          <p14:tracePt t="772" x="9948863" y="2141538"/>
          <p14:tracePt t="780" x="9847263" y="2108200"/>
          <p14:tracePt t="788" x="9771063" y="2082800"/>
          <p14:tracePt t="796" x="9694863" y="2073275"/>
          <p14:tracePt t="804" x="9634538" y="2039938"/>
          <p14:tracePt t="812" x="9601200" y="2030413"/>
          <p14:tracePt t="820" x="9540875" y="2022475"/>
          <p14:tracePt t="828" x="9498013" y="2022475"/>
          <p14:tracePt t="836" x="9447213" y="2005013"/>
          <p14:tracePt t="844" x="9388475" y="1989138"/>
          <p14:tracePt t="852" x="9363075" y="1989138"/>
          <p14:tracePt t="860" x="9337675" y="1979613"/>
          <p14:tracePt t="868" x="9320213" y="1963738"/>
          <p14:tracePt t="876" x="9286875" y="1963738"/>
          <p14:tracePt t="884" x="9261475" y="1963738"/>
          <p14:tracePt t="892" x="9251950" y="1954213"/>
          <p14:tracePt t="900" x="9226550" y="1954213"/>
          <p14:tracePt t="908" x="9218613" y="1954213"/>
          <p14:tracePt t="924" x="9209088" y="1954213"/>
          <p14:tracePt t="940" x="9183688" y="1946275"/>
          <p14:tracePt t="956" x="9175750" y="1946275"/>
          <p14:tracePt t="964" x="9150350" y="1946275"/>
          <p14:tracePt t="972" x="9142413" y="1946275"/>
          <p14:tracePt t="980" x="9124950" y="1938338"/>
          <p14:tracePt t="988" x="9117013" y="1938338"/>
          <p14:tracePt t="1012" x="9107488" y="1938338"/>
          <p14:tracePt t="5716" x="9091613" y="1938338"/>
          <p14:tracePt t="5732" x="9082088" y="1938338"/>
          <p14:tracePt t="5740" x="9074150" y="1954213"/>
          <p14:tracePt t="5748" x="9074150" y="1963738"/>
          <p14:tracePt t="5756" x="9074150" y="1997075"/>
          <p14:tracePt t="5764" x="9074150" y="2022475"/>
          <p14:tracePt t="5772" x="9074150" y="2039938"/>
          <p14:tracePt t="5780" x="9074150" y="2065338"/>
          <p14:tracePt t="5788" x="9074150" y="2082800"/>
          <p14:tracePt t="5796" x="9074150" y="2098675"/>
          <p14:tracePt t="5804" x="9074150" y="2116138"/>
          <p14:tracePt t="5812" x="9074150" y="2141538"/>
          <p14:tracePt t="5820" x="9082088" y="2159000"/>
          <p14:tracePt t="5828" x="9082088" y="2174875"/>
          <p14:tracePt t="5836" x="9082088" y="2192338"/>
          <p14:tracePt t="5844" x="9082088" y="2209800"/>
          <p14:tracePt t="5852" x="9082088" y="2217738"/>
          <p14:tracePt t="5860" x="9082088" y="2227263"/>
          <p14:tracePt t="5868" x="9082088" y="2235200"/>
          <p14:tracePt t="5996" x="9082088" y="2243138"/>
          <p14:tracePt t="6028" x="9074150" y="2243138"/>
          <p14:tracePt t="6036" x="9056688" y="2243138"/>
          <p14:tracePt t="6044" x="9048750" y="2243138"/>
          <p14:tracePt t="6052" x="9031288" y="2243138"/>
          <p14:tracePt t="6060" x="9023350" y="2235200"/>
          <p14:tracePt t="6068" x="9013825" y="2227263"/>
          <p14:tracePt t="6076" x="9005888" y="2217738"/>
          <p14:tracePt t="6084" x="8997950" y="2217738"/>
          <p14:tracePt t="6092" x="8980488" y="2209800"/>
          <p14:tracePt t="6100" x="8955088" y="2209800"/>
          <p14:tracePt t="6108" x="8929688" y="2200275"/>
          <p14:tracePt t="6116" x="8886825" y="2166938"/>
          <p14:tracePt t="6124" x="8853488" y="2166938"/>
          <p14:tracePt t="6132" x="8810625" y="2159000"/>
          <p14:tracePt t="6140" x="8785225" y="2159000"/>
          <p14:tracePt t="6148" x="8742363" y="2159000"/>
          <p14:tracePt t="6156" x="8724900" y="2159000"/>
          <p14:tracePt t="6164" x="8666163" y="2159000"/>
          <p14:tracePt t="6172" x="8640763" y="2159000"/>
          <p14:tracePt t="6180" x="8597900" y="2159000"/>
          <p14:tracePt t="6188" x="8513763" y="2159000"/>
          <p14:tracePt t="6196" x="8410575" y="2159000"/>
          <p14:tracePt t="6204" x="8326438" y="2159000"/>
          <p14:tracePt t="6212" x="8189913" y="2159000"/>
          <p14:tracePt t="6220" x="8070850" y="2159000"/>
          <p14:tracePt t="6228" x="7943850" y="2174875"/>
          <p14:tracePt t="6236" x="7816850" y="2209800"/>
          <p14:tracePt t="6244" x="7688263" y="2243138"/>
          <p14:tracePt t="6252" x="7570788" y="2293938"/>
          <p14:tracePt t="6260" x="7451725" y="2328863"/>
          <p14:tracePt t="6268" x="7297738" y="2387600"/>
          <p14:tracePt t="6276" x="7188200" y="2438400"/>
          <p14:tracePt t="6284" x="7069138" y="2473325"/>
          <p14:tracePt t="6292" x="6967538" y="2498725"/>
          <p14:tracePt t="6300" x="6864350" y="2506663"/>
          <p14:tracePt t="6308" x="6754813" y="2532063"/>
          <p14:tracePt t="6316" x="6661150" y="2541588"/>
          <p14:tracePt t="6324" x="6567488" y="2549525"/>
          <p14:tracePt t="6332" x="6473825" y="2566988"/>
          <p14:tracePt t="6340" x="6372225" y="2582863"/>
          <p14:tracePt t="6348" x="6321425" y="2582863"/>
          <p14:tracePt t="6356" x="6296025" y="2592388"/>
          <p14:tracePt t="6364" x="6235700" y="2625725"/>
          <p14:tracePt t="6372" x="6194425" y="2643188"/>
          <p14:tracePt t="6380" x="6142038" y="2660650"/>
          <p14:tracePt t="6388" x="6108700" y="2676525"/>
          <p14:tracePt t="6396" x="6057900" y="2711450"/>
          <p14:tracePt t="6404" x="6007100" y="2736850"/>
          <p14:tracePt t="6412" x="5956300" y="2770188"/>
          <p14:tracePt t="6420" x="5938838" y="2787650"/>
          <p14:tracePt t="6428" x="5905500" y="2863850"/>
          <p14:tracePt t="6436" x="5880100" y="2922588"/>
          <p14:tracePt t="6444" x="5853113" y="2957513"/>
          <p14:tracePt t="6452" x="5845175" y="2982913"/>
          <p14:tracePt t="6460" x="5827713" y="3033713"/>
          <p14:tracePt t="6468" x="5811838" y="3059113"/>
          <p14:tracePt t="6476" x="5802313" y="3084513"/>
          <p14:tracePt t="6484" x="5794375" y="3127375"/>
          <p14:tracePt t="6492" x="5776913" y="3152775"/>
          <p14:tracePt t="6500" x="5768975" y="3186113"/>
          <p14:tracePt t="6508" x="5768975" y="3211513"/>
          <p14:tracePt t="6516" x="5768975" y="3228975"/>
          <p14:tracePt t="6524" x="5761038" y="3254375"/>
          <p14:tracePt t="6532" x="5751513" y="3279775"/>
          <p14:tracePt t="6540" x="5743575" y="3297238"/>
          <p14:tracePt t="6548" x="5743575" y="3330575"/>
          <p14:tracePt t="6556" x="5735638" y="3365500"/>
          <p14:tracePt t="6564" x="5735638" y="3390900"/>
          <p14:tracePt t="6572" x="5735638" y="3416300"/>
          <p14:tracePt t="6580" x="5735638" y="3449638"/>
          <p14:tracePt t="6588" x="5735638" y="3484563"/>
          <p14:tracePt t="6596" x="5735638" y="3492500"/>
          <p14:tracePt t="6604" x="5735638" y="3527425"/>
          <p14:tracePt t="6612" x="5743575" y="3560763"/>
          <p14:tracePt t="6620" x="5743575" y="3578225"/>
          <p14:tracePt t="6628" x="5761038" y="3611563"/>
          <p14:tracePt t="6636" x="5786438" y="3636963"/>
          <p14:tracePt t="6644" x="5837238" y="3671888"/>
          <p14:tracePt t="6652" x="5845175" y="3697288"/>
          <p14:tracePt t="6660" x="5880100" y="3730625"/>
          <p14:tracePt t="6668" x="5913438" y="3773488"/>
          <p14:tracePt t="6676" x="5930900" y="3806825"/>
          <p14:tracePt t="6684" x="5981700" y="3857625"/>
          <p14:tracePt t="6692" x="6015038" y="3900488"/>
          <p14:tracePt t="6700" x="6040438" y="3917950"/>
          <p14:tracePt t="6708" x="6091238" y="3960813"/>
          <p14:tracePt t="6716" x="6108700" y="3976688"/>
          <p14:tracePt t="6724" x="6126163" y="3994150"/>
          <p14:tracePt t="6732" x="6159500" y="4027488"/>
          <p14:tracePt t="6740" x="6184900" y="4062413"/>
          <p14:tracePt t="6748" x="6202363" y="4087813"/>
          <p14:tracePt t="6756" x="6227763" y="4113213"/>
          <p14:tracePt t="6764" x="6235700" y="4121150"/>
          <p14:tracePt t="6772" x="6245225" y="4138613"/>
          <p14:tracePt t="6780" x="6253163" y="4156075"/>
          <p14:tracePt t="6788" x="6278563" y="4189413"/>
          <p14:tracePt t="6796" x="6311900" y="4214813"/>
          <p14:tracePt t="6804" x="6329363" y="4232275"/>
          <p14:tracePt t="6812" x="6364288" y="4257675"/>
          <p14:tracePt t="6820" x="6397625" y="4283075"/>
          <p14:tracePt t="6828" x="6440488" y="4316413"/>
          <p14:tracePt t="6836" x="6508750" y="4333875"/>
          <p14:tracePt t="6844" x="6575425" y="4376738"/>
          <p14:tracePt t="6852" x="6610350" y="4394200"/>
          <p14:tracePt t="6860" x="6669088" y="4419600"/>
          <p14:tracePt t="6868" x="6694488" y="4427538"/>
          <p14:tracePt t="6876" x="6729413" y="4427538"/>
          <p14:tracePt t="6884" x="6754813" y="4435475"/>
          <p14:tracePt t="6892" x="6805613" y="4460875"/>
          <p14:tracePt t="6900" x="6838950" y="4470400"/>
          <p14:tracePt t="6908" x="6889750" y="4478338"/>
          <p14:tracePt t="6916" x="6932613" y="4486275"/>
          <p14:tracePt t="6924" x="6975475" y="4495800"/>
          <p14:tracePt t="6932" x="7026275" y="4513263"/>
          <p14:tracePt t="6940" x="7059613" y="4513263"/>
          <p14:tracePt t="6948" x="7102475" y="4529138"/>
          <p14:tracePt t="6956" x="7162800" y="4554538"/>
          <p14:tracePt t="6964" x="7213600" y="4572000"/>
          <p14:tracePt t="6982" x="7348538" y="4597400"/>
          <p14:tracePt t="6988" x="7408863" y="4622800"/>
          <p14:tracePt t="6996" x="7442200" y="4630738"/>
          <p14:tracePt t="7004" x="7467600" y="4630738"/>
          <p14:tracePt t="7012" x="7518400" y="4657725"/>
          <p14:tracePt t="7020" x="7553325" y="4665663"/>
          <p14:tracePt t="7028" x="7612063" y="4673600"/>
          <p14:tracePt t="7036" x="7662863" y="4708525"/>
          <p14:tracePt t="7044" x="7723188" y="4716463"/>
          <p14:tracePt t="7052" x="7731125" y="4724400"/>
          <p14:tracePt t="7060" x="7766050" y="4741863"/>
          <p14:tracePt t="7068" x="7816850" y="4749800"/>
          <p14:tracePt t="7076" x="7850188" y="4759325"/>
          <p14:tracePt t="7084" x="7875588" y="4767263"/>
          <p14:tracePt t="7092" x="7918450" y="4792663"/>
          <p14:tracePt t="7100" x="7969250" y="4827588"/>
          <p14:tracePt t="7108" x="8029575" y="4843463"/>
          <p14:tracePt t="7116" x="8088313" y="4860925"/>
          <p14:tracePt t="7124" x="8139113" y="4894263"/>
          <p14:tracePt t="7132" x="8199438" y="4903788"/>
          <p14:tracePt t="7140" x="8258175" y="4937125"/>
          <p14:tracePt t="7148" x="8318500" y="4954588"/>
          <p14:tracePt t="7156" x="8402638" y="4997450"/>
          <p14:tracePt t="7164" x="8462963" y="5005388"/>
          <p14:tracePt t="7172" x="8529638" y="5038725"/>
          <p14:tracePt t="7180" x="8623300" y="5056188"/>
          <p14:tracePt t="7188" x="8709025" y="5064125"/>
          <p14:tracePt t="7196" x="8777288" y="5073650"/>
          <p14:tracePt t="7204" x="8828088" y="5091113"/>
          <p14:tracePt t="7212" x="8886825" y="5099050"/>
          <p14:tracePt t="7220" x="8921750" y="5106988"/>
          <p14:tracePt t="7228" x="8963025" y="5106988"/>
          <p14:tracePt t="7236" x="9023350" y="5106988"/>
          <p14:tracePt t="7244" x="9064625" y="5106988"/>
          <p14:tracePt t="7252" x="9107488" y="5106988"/>
          <p14:tracePt t="7260" x="9183688" y="5106988"/>
          <p14:tracePt t="7268" x="9226550" y="5106988"/>
          <p14:tracePt t="7276" x="9286875" y="5124450"/>
          <p14:tracePt t="7284" x="9345613" y="5124450"/>
          <p14:tracePt t="7292" x="9388475" y="5124450"/>
          <p14:tracePt t="7300" x="9472613" y="5124450"/>
          <p14:tracePt t="7308" x="9532938" y="5124450"/>
          <p14:tracePt t="7316" x="9583738" y="5124450"/>
          <p14:tracePt t="7324" x="9642475" y="5124450"/>
          <p14:tracePt t="7332" x="9720263" y="5124450"/>
          <p14:tracePt t="7340" x="9761538" y="5124450"/>
          <p14:tracePt t="7348" x="9779000" y="5124450"/>
          <p14:tracePt t="7356" x="9812338" y="5124450"/>
          <p14:tracePt t="7364" x="9839325" y="5124450"/>
          <p14:tracePt t="7372" x="9872663" y="5106988"/>
          <p14:tracePt t="7380" x="9906000" y="5091113"/>
          <p14:tracePt t="7388" x="9940925" y="5081588"/>
          <p14:tracePt t="7396" x="9974263" y="5048250"/>
          <p14:tracePt t="7404" x="10009188" y="5038725"/>
          <p14:tracePt t="7412" x="10042525" y="5022850"/>
          <p14:tracePt t="7420" x="10075863" y="5005388"/>
          <p14:tracePt t="7428" x="10126663" y="4987925"/>
          <p14:tracePt t="7436" x="10179050" y="4972050"/>
          <p14:tracePt t="7444" x="10212388" y="4954588"/>
          <p14:tracePt t="7452" x="10271125" y="4911725"/>
          <p14:tracePt t="7460" x="10298113" y="4894263"/>
          <p14:tracePt t="7468" x="10323513" y="4868863"/>
          <p14:tracePt t="7476" x="10356850" y="4843463"/>
          <p14:tracePt t="7484" x="10382250" y="4818063"/>
          <p14:tracePt t="7492" x="10433050" y="4767263"/>
          <p14:tracePt t="7500" x="10475913" y="4724400"/>
          <p14:tracePt t="7508" x="10509250" y="4691063"/>
          <p14:tracePt t="7516" x="10544175" y="4648200"/>
          <p14:tracePt t="7524" x="10560050" y="4605338"/>
          <p14:tracePt t="7532" x="10602913" y="4554538"/>
          <p14:tracePt t="7540" x="10602913" y="4529138"/>
          <p14:tracePt t="7548" x="10628313" y="4486275"/>
          <p14:tracePt t="7556" x="10645775" y="4435475"/>
          <p14:tracePt t="7564" x="10653713" y="4351338"/>
          <p14:tracePt t="7572" x="10679113" y="4300538"/>
          <p14:tracePt t="7580" x="10679113" y="4257675"/>
          <p14:tracePt t="7588" x="10679113" y="4197350"/>
          <p14:tracePt t="7596" x="10679113" y="4138613"/>
          <p14:tracePt t="7604" x="10679113" y="4095750"/>
          <p14:tracePt t="7612" x="10679113" y="4052888"/>
          <p14:tracePt t="7620" x="10679113" y="4019550"/>
          <p14:tracePt t="7628" x="10653713" y="3917950"/>
          <p14:tracePt t="7636" x="10620375" y="3841750"/>
          <p14:tracePt t="7644" x="10602913" y="3773488"/>
          <p14:tracePt t="7652" x="10577513" y="3705225"/>
          <p14:tracePt t="7660" x="10560050" y="3646488"/>
          <p14:tracePt t="7668" x="10560050" y="3611563"/>
          <p14:tracePt t="7676" x="10534650" y="3560763"/>
          <p14:tracePt t="7684" x="10501313" y="3509963"/>
          <p14:tracePt t="7692" x="10501313" y="3475038"/>
          <p14:tracePt t="7700" x="10475913" y="3416300"/>
          <p14:tracePt t="7708" x="10467975" y="3390900"/>
          <p14:tracePt t="7716" x="10442575" y="3348038"/>
          <p14:tracePt t="7724" x="10433050" y="3322638"/>
          <p14:tracePt t="7732" x="10425113" y="3279775"/>
          <p14:tracePt t="7740" x="10407650" y="3246438"/>
          <p14:tracePt t="7748" x="10390188" y="3221038"/>
          <p14:tracePt t="7756" x="10374313" y="3203575"/>
          <p14:tracePt t="7764" x="10374313" y="3160713"/>
          <p14:tracePt t="7772" x="10339388" y="3109913"/>
          <p14:tracePt t="7780" x="10331450" y="3076575"/>
          <p14:tracePt t="7788" x="10306050" y="3025775"/>
          <p14:tracePt t="7796" x="10280650" y="3000375"/>
          <p14:tracePt t="7804" x="10245725" y="2940050"/>
          <p14:tracePt t="7812" x="10220325" y="2922588"/>
          <p14:tracePt t="7820" x="10194925" y="2889250"/>
          <p14:tracePt t="7828" x="10144125" y="2846388"/>
          <p14:tracePt t="7836" x="10110788" y="2820988"/>
          <p14:tracePt t="7844" x="10085388" y="2795588"/>
          <p14:tracePt t="7852" x="10059988" y="2787650"/>
          <p14:tracePt t="7860" x="10017125" y="2762250"/>
          <p14:tracePt t="7868" x="9991725" y="2744788"/>
          <p14:tracePt t="7876" x="9956800" y="2719388"/>
          <p14:tracePt t="7884" x="9931400" y="2701925"/>
          <p14:tracePt t="7892" x="9890125" y="2693988"/>
          <p14:tracePt t="7900" x="9855200" y="2676525"/>
          <p14:tracePt t="7908" x="9804400" y="2660650"/>
          <p14:tracePt t="7916" x="9753600" y="2660650"/>
          <p14:tracePt t="7924" x="9702800" y="2643188"/>
          <p14:tracePt t="7932" x="9652000" y="2625725"/>
          <p14:tracePt t="7940" x="9566275" y="2608263"/>
          <p14:tracePt t="7948" x="9507538" y="2592388"/>
          <p14:tracePt t="7956" x="9447213" y="2566988"/>
          <p14:tracePt t="7964" x="9413875" y="2566988"/>
          <p14:tracePt t="7987" x="9286875" y="2541588"/>
          <p14:tracePt t="7988" x="9226550" y="2541588"/>
          <p14:tracePt t="7996" x="9150350" y="2524125"/>
          <p14:tracePt t="8004" x="9091613" y="2516188"/>
          <p14:tracePt t="8012" x="9039225" y="2516188"/>
          <p14:tracePt t="8020" x="8980488" y="2506663"/>
          <p14:tracePt t="8028" x="8921750" y="2506663"/>
          <p14:tracePt t="8037" x="8861425" y="2489200"/>
          <p14:tracePt t="8044" x="8767763" y="2473325"/>
          <p14:tracePt t="8052" x="8674100" y="2463800"/>
          <p14:tracePt t="8060" x="8597900" y="2463800"/>
          <p14:tracePt t="8068" x="8504238" y="2463800"/>
          <p14:tracePt t="8076" x="8385175" y="2463800"/>
          <p14:tracePt t="8084" x="8258175" y="2463800"/>
          <p14:tracePt t="8092" x="8174038" y="2447925"/>
          <p14:tracePt t="8100" x="8062913" y="2447925"/>
          <p14:tracePt t="8108" x="7951788" y="2447925"/>
          <p14:tracePt t="8116" x="7875588" y="2447925"/>
          <p14:tracePt t="8124" x="7791450" y="2447925"/>
          <p14:tracePt t="8132" x="7705725" y="2447925"/>
          <p14:tracePt t="8140" x="7629525" y="2473325"/>
          <p14:tracePt t="8148" x="7545388" y="2481263"/>
          <p14:tracePt t="8156" x="7451725" y="2516188"/>
          <p14:tracePt t="8164" x="7340600" y="2532063"/>
          <p14:tracePt t="8172" x="7239000" y="2541588"/>
          <p14:tracePt t="8180" x="7153275" y="2574925"/>
          <p14:tracePt t="8188" x="7051675" y="2600325"/>
          <p14:tracePt t="8196" x="6967538" y="2608263"/>
          <p14:tracePt t="8204" x="6899275" y="2625725"/>
          <p14:tracePt t="8212" x="6856413" y="2633663"/>
          <p14:tracePt t="8220" x="6797675" y="2633663"/>
          <p14:tracePt t="8228" x="6754813" y="2660650"/>
          <p14:tracePt t="8236" x="6711950" y="2676525"/>
          <p14:tracePt t="8244" x="6686550" y="2686050"/>
          <p14:tracePt t="8252" x="6643688" y="2701925"/>
          <p14:tracePt t="8260" x="6618288" y="2711450"/>
          <p14:tracePt t="8268" x="6567488" y="2736850"/>
          <p14:tracePt t="8276" x="6542088" y="2744788"/>
          <p14:tracePt t="8284" x="6516688" y="2770188"/>
          <p14:tracePt t="8292" x="6491288" y="2787650"/>
          <p14:tracePt t="8300" x="6465888" y="2813050"/>
          <p14:tracePt t="8308" x="6448425" y="2820988"/>
          <p14:tracePt t="8316" x="6415088" y="2846388"/>
          <p14:tracePt t="8324" x="6397625" y="2855913"/>
          <p14:tracePt t="8332" x="6372225" y="2863850"/>
          <p14:tracePt t="8340" x="6354763" y="2881313"/>
          <p14:tracePt t="8348" x="6329363" y="2897188"/>
          <p14:tracePt t="8356" x="6311900" y="2932113"/>
          <p14:tracePt t="8364" x="6278563" y="2957513"/>
          <p14:tracePt t="8372" x="6261100" y="2974975"/>
          <p14:tracePt t="8380" x="6253163" y="2982913"/>
          <p14:tracePt t="8389" x="6235700" y="3008313"/>
          <p14:tracePt t="8396" x="6219825" y="3016250"/>
          <p14:tracePt t="8404" x="6210300" y="3025775"/>
          <p14:tracePt t="8412" x="6202363" y="3041650"/>
          <p14:tracePt t="8428" x="6202363" y="3067050"/>
          <p14:tracePt t="8436" x="6176963" y="3094038"/>
          <p14:tracePt t="8444" x="6167438" y="3109913"/>
          <p14:tracePt t="8452" x="6159500" y="3119438"/>
          <p14:tracePt t="8460" x="6142038" y="3152775"/>
          <p14:tracePt t="8468" x="6134100" y="3152775"/>
          <p14:tracePt t="8476" x="6126163" y="3170238"/>
          <p14:tracePt t="8484" x="6108700" y="3186113"/>
          <p14:tracePt t="8492" x="6083300" y="3211513"/>
          <p14:tracePt t="8500" x="6083300" y="3221038"/>
          <p14:tracePt t="8508" x="6065838" y="3246438"/>
          <p14:tracePt t="8516" x="6057900" y="3271838"/>
          <p14:tracePt t="8524" x="6049963" y="3289300"/>
          <p14:tracePt t="8532" x="6049963" y="3297238"/>
          <p14:tracePt t="8540" x="6024563" y="3322638"/>
          <p14:tracePt t="8548" x="6007100" y="3348038"/>
          <p14:tracePt t="8556" x="6007100" y="3373438"/>
          <p14:tracePt t="8564" x="5981700" y="3390900"/>
          <p14:tracePt t="8572" x="5964238" y="3416300"/>
          <p14:tracePt t="8580" x="5956300" y="3433763"/>
          <p14:tracePt t="8588" x="5938838" y="3459163"/>
          <p14:tracePt t="8596" x="5930900" y="3475038"/>
          <p14:tracePt t="8604" x="5913438" y="3484563"/>
          <p14:tracePt t="8612" x="5895975" y="3509963"/>
          <p14:tracePt t="8620" x="5888038" y="3527425"/>
          <p14:tracePt t="8628" x="5870575" y="3552825"/>
          <p14:tracePt t="8636" x="5853113" y="3568700"/>
          <p14:tracePt t="8644" x="5853113" y="3578225"/>
          <p14:tracePt t="8652" x="5837238" y="3619500"/>
          <p14:tracePt t="8660" x="5819775" y="3662363"/>
          <p14:tracePt t="8668" x="5794375" y="3687763"/>
          <p14:tracePt t="8676" x="5794375" y="3713163"/>
          <p14:tracePt t="8684" x="5776913" y="3748088"/>
          <p14:tracePt t="8692" x="5768975" y="3781425"/>
          <p14:tracePt t="8700" x="5735638" y="3832225"/>
          <p14:tracePt t="8708" x="5718175" y="3892550"/>
          <p14:tracePt t="8716" x="5700713" y="3925888"/>
          <p14:tracePt t="8724" x="5683250" y="3960813"/>
          <p14:tracePt t="8732" x="5649913" y="4037013"/>
          <p14:tracePt t="8741" x="5641975" y="4070350"/>
          <p14:tracePt t="8748" x="5632450" y="4113213"/>
          <p14:tracePt t="8756" x="5624513" y="4146550"/>
          <p14:tracePt t="8764" x="5607050" y="4171950"/>
          <p14:tracePt t="8772" x="5599113" y="4197350"/>
          <p14:tracePt t="8780" x="5591175" y="4232275"/>
          <p14:tracePt t="8788" x="5581650" y="4249738"/>
          <p14:tracePt t="8796" x="5565775" y="4300538"/>
          <p14:tracePt t="8804" x="5556250" y="4325938"/>
          <p14:tracePt t="8812" x="5556250" y="4351338"/>
          <p14:tracePt t="8820" x="5556250" y="4376738"/>
          <p14:tracePt t="8828" x="5556250" y="4394200"/>
          <p14:tracePt t="8836" x="5556250" y="4435475"/>
          <p14:tracePt t="8844" x="5556250" y="4486275"/>
          <p14:tracePt t="8852" x="5565775" y="4529138"/>
          <p14:tracePt t="8860" x="5591175" y="4564063"/>
          <p14:tracePt t="8868" x="5607050" y="4614863"/>
          <p14:tracePt t="8876" x="5624513" y="4665663"/>
          <p14:tracePt t="8884" x="5649913" y="4699000"/>
          <p14:tracePt t="8892" x="5667375" y="4733925"/>
          <p14:tracePt t="8900" x="5700713" y="4767263"/>
          <p14:tracePt t="8908" x="5708650" y="4784725"/>
          <p14:tracePt t="8916" x="5726113" y="4818063"/>
          <p14:tracePt t="8924" x="5751513" y="4843463"/>
          <p14:tracePt t="8932" x="5761038" y="4860925"/>
          <p14:tracePt t="8940" x="5786438" y="4903788"/>
          <p14:tracePt t="8948" x="5802313" y="4919663"/>
          <p14:tracePt t="8956" x="5827713" y="4946650"/>
          <p14:tracePt t="8964" x="5837238" y="4954588"/>
          <p14:tracePt t="8972" x="5853113" y="4972050"/>
          <p14:tracePt t="8980" x="5880100" y="4987925"/>
          <p14:tracePt t="8988" x="5913438" y="4997450"/>
          <p14:tracePt t="8996" x="5946775" y="5013325"/>
          <p14:tracePt t="9004" x="5997575" y="5030788"/>
          <p14:tracePt t="9012" x="6032500" y="5048250"/>
          <p14:tracePt t="9020" x="6091238" y="5073650"/>
          <p14:tracePt t="9028" x="6142038" y="5091113"/>
          <p14:tracePt t="9036" x="6202363" y="5106988"/>
          <p14:tracePt t="9044" x="6245225" y="5132388"/>
          <p14:tracePt t="9052" x="6338888" y="5167313"/>
          <p14:tracePt t="9060" x="6423025" y="5183188"/>
          <p14:tracePt t="9068" x="6516688" y="5208588"/>
          <p14:tracePt t="9076" x="6584950" y="5218113"/>
          <p14:tracePt t="9084" x="6643688" y="5226050"/>
          <p14:tracePt t="9092" x="6704013" y="5235575"/>
          <p14:tracePt t="9100" x="6737350" y="5251450"/>
          <p14:tracePt t="9108" x="6754813" y="5251450"/>
          <p14:tracePt t="9116" x="6788150" y="5251450"/>
          <p14:tracePt t="9124" x="6797675" y="5251450"/>
          <p14:tracePt t="9132" x="6813550" y="5251450"/>
          <p14:tracePt t="9140" x="6838950" y="5251450"/>
          <p14:tracePt t="9148" x="6856413" y="5251450"/>
          <p14:tracePt t="9156" x="6889750" y="5251450"/>
          <p14:tracePt t="9164" x="6915150" y="5251450"/>
          <p14:tracePt t="9172" x="6958013" y="5251450"/>
          <p14:tracePt t="9180" x="7026275" y="5251450"/>
          <p14:tracePt t="9188" x="7085013" y="5251450"/>
          <p14:tracePt t="9196" x="7145338" y="5251450"/>
          <p14:tracePt t="9204" x="7196138" y="5251450"/>
          <p14:tracePt t="9212" x="7289800" y="5268913"/>
          <p14:tracePt t="9220" x="7358063" y="5276850"/>
          <p14:tracePt t="9228" x="7442200" y="5276850"/>
          <p14:tracePt t="9236" x="7485063" y="5276850"/>
          <p14:tracePt t="9244" x="7502525" y="5286375"/>
          <p14:tracePt t="9252" x="7570788" y="5302250"/>
          <p14:tracePt t="9260" x="7604125" y="5302250"/>
          <p14:tracePt t="9268" x="7621588" y="5302250"/>
          <p14:tracePt t="9276" x="7654925" y="5302250"/>
          <p14:tracePt t="9284" x="7672388" y="5302250"/>
          <p14:tracePt t="9292" x="7697788" y="5302250"/>
          <p14:tracePt t="9300" x="7731125" y="5302250"/>
          <p14:tracePt t="9308" x="7740650" y="5302250"/>
          <p14:tracePt t="9316" x="7756525" y="5302250"/>
          <p14:tracePt t="9324" x="7766050" y="5302250"/>
          <p14:tracePt t="9332" x="7773988" y="5302250"/>
          <p14:tracePt t="9596" x="7791450" y="5302250"/>
          <p14:tracePt t="9604" x="7799388" y="5302250"/>
          <p14:tracePt t="9620" x="7824788" y="5311775"/>
          <p14:tracePt t="9628" x="7832725" y="5311775"/>
          <p14:tracePt t="9636" x="7842250" y="5311775"/>
          <p14:tracePt t="9644" x="7867650" y="5311775"/>
          <p14:tracePt t="9652" x="7867650" y="5319713"/>
          <p14:tracePt t="9660" x="7875588" y="5319713"/>
          <p14:tracePt t="9668" x="7900988" y="5319713"/>
          <p14:tracePt t="9684" x="7910513" y="5319713"/>
          <p14:tracePt t="9692" x="7918450" y="5319713"/>
          <p14:tracePt t="9700" x="7926388" y="5319713"/>
          <p14:tracePt t="9708" x="7935913" y="5319713"/>
          <p14:tracePt t="12204" x="7943850" y="5319713"/>
          <p14:tracePt t="12276" x="7943850" y="5327650"/>
          <p14:tracePt t="13716" x="7943850" y="5337175"/>
          <p14:tracePt t="14492" x="7926388" y="5337175"/>
          <p14:tracePt t="14516" x="7926388" y="5345113"/>
          <p14:tracePt t="16180" x="7918450" y="5353050"/>
          <p14:tracePt t="16492" x="7910513" y="5362575"/>
          <p14:tracePt t="16756" x="7900988" y="5362575"/>
          <p14:tracePt t="16764" x="7900988" y="5345113"/>
          <p14:tracePt t="16780" x="7900988" y="5327650"/>
          <p14:tracePt t="16788" x="7893050" y="5294313"/>
          <p14:tracePt t="16796" x="7893050" y="5276850"/>
          <p14:tracePt t="16804" x="7893050" y="5251450"/>
          <p14:tracePt t="16812" x="7893050" y="5226050"/>
          <p14:tracePt t="16820" x="7893050" y="5192713"/>
          <p14:tracePt t="16828" x="7885113" y="5167313"/>
          <p14:tracePt t="16836" x="7885113" y="5141913"/>
          <p14:tracePt t="16844" x="7867650" y="5106988"/>
          <p14:tracePt t="16852" x="7867650" y="5091113"/>
          <p14:tracePt t="16860" x="7859713" y="5073650"/>
          <p14:tracePt t="16868" x="7859713" y="5056188"/>
          <p14:tracePt t="16876" x="7850188" y="5030788"/>
          <p14:tracePt t="16884" x="7842250" y="4997450"/>
          <p14:tracePt t="16892" x="7832725" y="4979988"/>
          <p14:tracePt t="16900" x="7824788" y="4962525"/>
          <p14:tracePt t="16908" x="7816850" y="4946650"/>
          <p14:tracePt t="16916" x="7807325" y="4946650"/>
          <p14:tracePt t="16924" x="7807325" y="4929188"/>
          <p14:tracePt t="16932" x="7807325" y="4911725"/>
          <p14:tracePt t="16940" x="7781925" y="4878388"/>
          <p14:tracePt t="16948" x="7773988" y="4868863"/>
          <p14:tracePt t="16956" x="7766050" y="4843463"/>
          <p14:tracePt t="16972" x="7697788" y="4759325"/>
          <p14:tracePt t="16980" x="7680325" y="4733925"/>
          <p14:tracePt t="16988" x="7672388" y="4716463"/>
          <p14:tracePt t="16996" x="7662863" y="4699000"/>
          <p14:tracePt t="17004" x="7654925" y="4683125"/>
          <p14:tracePt t="17012" x="7646988" y="4657725"/>
          <p14:tracePt t="17020" x="7621588" y="4614863"/>
          <p14:tracePt t="17028" x="7612063" y="4605338"/>
          <p14:tracePt t="17036" x="7604125" y="4597400"/>
          <p14:tracePt t="17044" x="7596188" y="4589463"/>
          <p14:tracePt t="17052" x="7596188" y="4564063"/>
          <p14:tracePt t="17060" x="7578725" y="4554538"/>
          <p14:tracePt t="17068" x="7570788" y="4546600"/>
          <p14:tracePt t="17076" x="7545388" y="4529138"/>
          <p14:tracePt t="17084" x="7545388" y="4521200"/>
          <p14:tracePt t="17092" x="7527925" y="4513263"/>
          <p14:tracePt t="17100" x="7518400" y="4503738"/>
          <p14:tracePt t="17116" x="7510463" y="4503738"/>
          <p14:tracePt t="17124" x="7502525" y="4495800"/>
          <p14:tracePt t="17188" x="7493000" y="4486275"/>
          <p14:tracePt t="17212" x="7493000" y="4478338"/>
          <p14:tracePt t="17220" x="7493000" y="4470400"/>
          <p14:tracePt t="17228" x="7493000" y="4460875"/>
          <p14:tracePt t="17236" x="7493000" y="4445000"/>
          <p14:tracePt t="17252" x="7493000" y="4419600"/>
          <p14:tracePt t="17260" x="7493000" y="4410075"/>
          <p14:tracePt t="17268" x="7493000" y="4394200"/>
          <p14:tracePt t="17276" x="7493000" y="4384675"/>
          <p14:tracePt t="17284" x="7493000" y="4376738"/>
          <p14:tracePt t="17292" x="7493000" y="4359275"/>
          <p14:tracePt t="17300" x="7493000" y="4341813"/>
          <p14:tracePt t="17308" x="7502525" y="4341813"/>
          <p14:tracePt t="17316" x="7518400" y="4333875"/>
          <p14:tracePt t="17332" x="7553325" y="4325938"/>
          <p14:tracePt t="17340" x="7578725" y="4325938"/>
          <p14:tracePt t="17348" x="7612063" y="4325938"/>
          <p14:tracePt t="17356" x="7637463" y="4325938"/>
          <p14:tracePt t="17364" x="7680325" y="4325938"/>
          <p14:tracePt t="17372" x="7723188" y="4325938"/>
          <p14:tracePt t="17380" x="7773988" y="4333875"/>
          <p14:tracePt t="17388" x="7791450" y="4341813"/>
          <p14:tracePt t="17396" x="7807325" y="4341813"/>
          <p14:tracePt t="17404" x="7832725" y="4351338"/>
          <p14:tracePt t="17412" x="7850188" y="4359275"/>
          <p14:tracePt t="17420" x="7867650" y="4359275"/>
          <p14:tracePt t="17428" x="7885113" y="4368800"/>
          <p14:tracePt t="17436" x="7910513" y="4368800"/>
          <p14:tracePt t="17444" x="7918450" y="4376738"/>
          <p14:tracePt t="17452" x="7943850" y="4376738"/>
          <p14:tracePt t="17460" x="7951788" y="4376738"/>
          <p14:tracePt t="17468" x="7977188" y="4376738"/>
          <p14:tracePt t="17476" x="7994650" y="4376738"/>
          <p14:tracePt t="17484" x="8012113" y="4376738"/>
          <p14:tracePt t="17492" x="8045450" y="4376738"/>
          <p14:tracePt t="17500" x="8062913" y="4376738"/>
          <p14:tracePt t="17508" x="8080375" y="4376738"/>
          <p14:tracePt t="17516" x="8121650" y="4376738"/>
          <p14:tracePt t="17524" x="8164513" y="4376738"/>
          <p14:tracePt t="17532" x="8224838" y="4376738"/>
          <p14:tracePt t="17540" x="8301038" y="4376738"/>
          <p14:tracePt t="17548" x="8369300" y="4376738"/>
          <p14:tracePt t="17556" x="8445500" y="4376738"/>
          <p14:tracePt t="17564" x="8488363" y="4376738"/>
          <p14:tracePt t="17572" x="8547100" y="4376738"/>
          <p14:tracePt t="17580" x="8615363" y="4351338"/>
          <p14:tracePt t="17588" x="8674100" y="4351338"/>
          <p14:tracePt t="17596" x="8734425" y="4351338"/>
          <p14:tracePt t="17604" x="8777288" y="4351338"/>
          <p14:tracePt t="17612" x="8818563" y="4351338"/>
          <p14:tracePt t="17620" x="8861425" y="4351338"/>
          <p14:tracePt t="17628" x="8894763" y="4351338"/>
          <p14:tracePt t="17636" x="8929688" y="4351338"/>
          <p14:tracePt t="17644" x="8972550" y="4351338"/>
          <p14:tracePt t="17652" x="8997950" y="4359275"/>
          <p14:tracePt t="17660" x="9039225" y="4359275"/>
          <p14:tracePt t="17668" x="9074150" y="4359275"/>
          <p14:tracePt t="17676" x="9117013" y="4359275"/>
          <p14:tracePt t="17684" x="9132888" y="4359275"/>
          <p14:tracePt t="17692" x="9150350" y="4359275"/>
          <p14:tracePt t="17708" x="9175750" y="4359275"/>
          <p14:tracePt t="17716" x="9183688" y="4359275"/>
          <p14:tracePt t="17724" x="9201150" y="4359275"/>
          <p14:tracePt t="17740" x="9218613" y="4359275"/>
          <p14:tracePt t="17748" x="9226550" y="4359275"/>
          <p14:tracePt t="17756" x="9226550" y="4351338"/>
          <p14:tracePt t="17764" x="9244013" y="4325938"/>
          <p14:tracePt t="17772" x="9251950" y="4316413"/>
          <p14:tracePt t="17780" x="9251950" y="4308475"/>
          <p14:tracePt t="17788" x="9261475" y="4291013"/>
          <p14:tracePt t="17796" x="9269413" y="4265613"/>
          <p14:tracePt t="17804" x="9286875" y="4240213"/>
          <p14:tracePt t="17812" x="9294813" y="4214813"/>
          <p14:tracePt t="17820" x="9302750" y="4206875"/>
          <p14:tracePt t="17828" x="9328150" y="4164013"/>
          <p14:tracePt t="17836" x="9337675" y="4156075"/>
          <p14:tracePt t="17844" x="9345613" y="4138613"/>
          <p14:tracePt t="17852" x="9353550" y="4121150"/>
          <p14:tracePt t="17860" x="9371013" y="4105275"/>
          <p14:tracePt t="17868" x="9371013" y="4095750"/>
          <p14:tracePt t="17876" x="9396413" y="4079875"/>
          <p14:tracePt t="17884" x="9405938" y="4070350"/>
          <p14:tracePt t="18076" x="9388475" y="4087813"/>
          <p14:tracePt t="18084" x="9363075" y="4105275"/>
          <p14:tracePt t="18092" x="9353550" y="4113213"/>
          <p14:tracePt t="18100" x="9345613" y="4121150"/>
          <p14:tracePt t="18108" x="9328150" y="4138613"/>
          <p14:tracePt t="18116" x="9320213" y="4146550"/>
          <p14:tracePt t="18124" x="9302750" y="4156075"/>
          <p14:tracePt t="18132" x="9277350" y="4171950"/>
          <p14:tracePt t="18140" x="9261475" y="4181475"/>
          <p14:tracePt t="18148" x="9244013" y="4197350"/>
          <p14:tracePt t="18156" x="9218613" y="4214813"/>
          <p14:tracePt t="18164" x="9209088" y="4214813"/>
          <p14:tracePt t="18172" x="9193213" y="4232275"/>
          <p14:tracePt t="18180" x="9175750" y="4240213"/>
          <p14:tracePt t="18188" x="9150350" y="4257675"/>
          <p14:tracePt t="18196" x="9117013" y="4275138"/>
          <p14:tracePt t="18204" x="9107488" y="4283075"/>
          <p14:tracePt t="18212" x="9082088" y="4291013"/>
          <p14:tracePt t="18220" x="9056688" y="4291013"/>
          <p14:tracePt t="18228" x="9005888" y="4325938"/>
          <p14:tracePt t="18236" x="8980488" y="4333875"/>
          <p14:tracePt t="18244" x="8921750" y="4341813"/>
          <p14:tracePt t="18252" x="8878888" y="4341813"/>
          <p14:tracePt t="18260" x="8843963" y="4359275"/>
          <p14:tracePt t="18268" x="8785225" y="4368800"/>
          <p14:tracePt t="18276" x="8742363" y="4376738"/>
          <p14:tracePt t="18284" x="8709025" y="4376738"/>
          <p14:tracePt t="18292" x="8666163" y="4384675"/>
          <p14:tracePt t="18300" x="8605838" y="4394200"/>
          <p14:tracePt t="18308" x="8580438" y="4402138"/>
          <p14:tracePt t="18316" x="8539163" y="4410075"/>
          <p14:tracePt t="18324" x="8504238" y="4410075"/>
          <p14:tracePt t="18332" x="8470900" y="4419600"/>
          <p14:tracePt t="18340" x="8385175" y="4419600"/>
          <p14:tracePt t="18348" x="8326438" y="4419600"/>
          <p14:tracePt t="18356" x="8258175" y="4419600"/>
          <p14:tracePt t="18364" x="8189913" y="4419600"/>
          <p14:tracePt t="18372" x="8113713" y="4419600"/>
          <p14:tracePt t="18380" x="8029575" y="4419600"/>
          <p14:tracePt t="18388" x="7935913" y="4419600"/>
          <p14:tracePt t="18396" x="7859713" y="4419600"/>
          <p14:tracePt t="18404" x="7766050" y="4419600"/>
          <p14:tracePt t="18412" x="7705725" y="4419600"/>
          <p14:tracePt t="18420" x="7646988" y="4419600"/>
          <p14:tracePt t="18428" x="7578725" y="4419600"/>
          <p14:tracePt t="18436" x="7553325" y="4419600"/>
          <p14:tracePt t="18444" x="7518400" y="4419600"/>
          <p14:tracePt t="18452" x="7485063" y="4419600"/>
          <p14:tracePt t="18460" x="7467600" y="4410075"/>
          <p14:tracePt t="18468" x="7442200" y="4402138"/>
          <p14:tracePt t="18476" x="7434263" y="4402138"/>
          <p14:tracePt t="18484" x="7426325" y="4394200"/>
          <p14:tracePt t="18492" x="7416800" y="4394200"/>
          <p14:tracePt t="18500" x="7400925" y="4376738"/>
          <p14:tracePt t="18508" x="7400925" y="4368800"/>
          <p14:tracePt t="18516" x="7383463" y="4351338"/>
          <p14:tracePt t="18524" x="7373938" y="4341813"/>
          <p14:tracePt t="18540" x="7358063" y="4308475"/>
          <p14:tracePt t="18556" x="7358063" y="4291013"/>
          <p14:tracePt t="18572" x="7340600" y="4283075"/>
          <p14:tracePt t="18692" x="7348538" y="4283075"/>
          <p14:tracePt t="18700" x="7358063" y="4283075"/>
          <p14:tracePt t="18708" x="7366000" y="4291013"/>
          <p14:tracePt t="18716" x="7383463" y="4308475"/>
          <p14:tracePt t="18724" x="7391400" y="4308475"/>
          <p14:tracePt t="18732" x="7408863" y="4316413"/>
          <p14:tracePt t="18740" x="7426325" y="4333875"/>
          <p14:tracePt t="18748" x="7451725" y="4351338"/>
          <p14:tracePt t="18756" x="7477125" y="4359275"/>
          <p14:tracePt t="18764" x="7485063" y="4359275"/>
          <p14:tracePt t="18772" x="7518400" y="4384675"/>
          <p14:tracePt t="18780" x="7535863" y="4394200"/>
          <p14:tracePt t="18788" x="7578725" y="4402138"/>
          <p14:tracePt t="18796" x="7612063" y="4419600"/>
          <p14:tracePt t="18804" x="7672388" y="4427538"/>
          <p14:tracePt t="18812" x="7723188" y="4427538"/>
          <p14:tracePt t="18820" x="7791450" y="4435475"/>
          <p14:tracePt t="18828" x="7842250" y="4445000"/>
          <p14:tracePt t="18836" x="7910513" y="4445000"/>
          <p14:tracePt t="18844" x="7969250" y="4470400"/>
          <p14:tracePt t="18852" x="8045450" y="4470400"/>
          <p14:tracePt t="18860" x="8096250" y="4470400"/>
          <p14:tracePt t="18868" x="8156575" y="4478338"/>
          <p14:tracePt t="18876" x="8215313" y="4486275"/>
          <p14:tracePt t="18884" x="8318500" y="4495800"/>
          <p14:tracePt t="18892" x="8394700" y="4495800"/>
          <p14:tracePt t="18900" x="8478838" y="4495800"/>
          <p14:tracePt t="18908" x="8529638" y="4495800"/>
          <p14:tracePt t="18916" x="8605838" y="4495800"/>
          <p14:tracePt t="18924" x="8666163" y="4495800"/>
          <p14:tracePt t="18932" x="8716963" y="4495800"/>
          <p14:tracePt t="18940" x="8793163" y="4495800"/>
          <p14:tracePt t="18948" x="8878888" y="4495800"/>
          <p14:tracePt t="18956" x="8937625" y="4495800"/>
          <p14:tracePt t="18964" x="9005888" y="4495800"/>
          <p14:tracePt t="18972" x="9048750" y="4495800"/>
          <p14:tracePt t="18982" x="9074150" y="4495800"/>
          <p14:tracePt t="18988" x="9107488" y="4495800"/>
          <p14:tracePt t="19004" x="9132888" y="4486275"/>
          <p14:tracePt t="19012" x="9142413" y="4486275"/>
          <p14:tracePt t="19020" x="9167813" y="4478338"/>
          <p14:tracePt t="19028" x="9175750" y="4470400"/>
          <p14:tracePt t="19044" x="9193213" y="4460875"/>
          <p14:tracePt t="19052" x="9218613" y="4460875"/>
          <p14:tracePt t="19060" x="9226550" y="4445000"/>
          <p14:tracePt t="19068" x="9244013" y="4435475"/>
          <p14:tracePt t="19076" x="9277350" y="4410075"/>
          <p14:tracePt t="19084" x="9294813" y="4402138"/>
          <p14:tracePt t="19100" x="9320213" y="4384675"/>
          <p14:tracePt t="19108" x="9337675" y="4368800"/>
          <p14:tracePt t="19116" x="9345613" y="4368800"/>
          <p14:tracePt t="19140" x="9363075" y="4359275"/>
          <p14:tracePt t="19196" x="9371013" y="4351338"/>
          <p14:tracePt t="20188" x="9371013" y="4368800"/>
          <p14:tracePt t="20196" x="9345613" y="4384675"/>
          <p14:tracePt t="20204" x="9312275" y="4427538"/>
          <p14:tracePt t="20212" x="9261475" y="4470400"/>
          <p14:tracePt t="20220" x="9236075" y="4503738"/>
          <p14:tracePt t="20228" x="9183688" y="4572000"/>
          <p14:tracePt t="20236" x="9150350" y="4597400"/>
          <p14:tracePt t="20244" x="9099550" y="4648200"/>
          <p14:tracePt t="20252" x="9048750" y="4691063"/>
          <p14:tracePt t="20260" x="8988425" y="4741863"/>
          <p14:tracePt t="20268" x="8955088" y="4792663"/>
          <p14:tracePt t="20276" x="8904288" y="4835525"/>
          <p14:tracePt t="20284" x="8836025" y="4878388"/>
          <p14:tracePt t="20292" x="8785225" y="4903788"/>
          <p14:tracePt t="20300" x="8759825" y="4919663"/>
          <p14:tracePt t="20308" x="8742363" y="4937125"/>
          <p14:tracePt t="20316" x="8709025" y="4954588"/>
          <p14:tracePt t="20324" x="8666163" y="4979988"/>
          <p14:tracePt t="20332" x="8632825" y="4997450"/>
          <p14:tracePt t="20340" x="8623300" y="5005388"/>
          <p14:tracePt t="20348" x="8589963" y="5022850"/>
          <p14:tracePt t="20356" x="8572500" y="5038725"/>
          <p14:tracePt t="20364" x="8547100" y="5048250"/>
          <p14:tracePt t="20372" x="8504238" y="5081588"/>
          <p14:tracePt t="20380" x="8470900" y="5099050"/>
          <p14:tracePt t="20388" x="8453438" y="5106988"/>
          <p14:tracePt t="20396" x="8410575" y="5132388"/>
          <p14:tracePt t="20404" x="8377238" y="5149850"/>
          <p14:tracePt t="20412" x="8326438" y="5157788"/>
          <p14:tracePt t="20420" x="8291513" y="5183188"/>
          <p14:tracePt t="20428" x="8232775" y="5208588"/>
          <p14:tracePt t="20436" x="8189913" y="5226050"/>
          <p14:tracePt t="20444" x="8147050" y="5243513"/>
          <p14:tracePt t="20452" x="8131175" y="5260975"/>
          <p14:tracePt t="20460" x="8096250" y="5276850"/>
          <p14:tracePt t="20468" x="8088313" y="5276850"/>
          <p14:tracePt t="20476" x="8080375" y="5276850"/>
          <p14:tracePt t="21996" x="8062913" y="5286375"/>
          <p14:tracePt t="22188" x="8062913" y="5294313"/>
          <p14:tracePt t="22844" x="8054975" y="5302250"/>
          <p14:tracePt t="22852" x="8045450" y="5302250"/>
          <p14:tracePt t="22972" x="8037513" y="5302250"/>
          <p14:tracePt t="23140" x="8054975" y="5302250"/>
          <p14:tracePt t="23148" x="8080375" y="5302250"/>
          <p14:tracePt t="23156" x="8121650" y="5302250"/>
          <p14:tracePt t="23164" x="8164513" y="5302250"/>
          <p14:tracePt t="23172" x="8199438" y="5302250"/>
          <p14:tracePt t="23180" x="8232775" y="5302250"/>
          <p14:tracePt t="23188" x="8258175" y="5302250"/>
          <p14:tracePt t="23196" x="8283575" y="5294313"/>
          <p14:tracePt t="23204" x="8308975" y="5286375"/>
          <p14:tracePt t="23212" x="8318500" y="5286375"/>
          <p14:tracePt t="23220" x="8334375" y="5286375"/>
          <p14:tracePt t="23228" x="8343900" y="5286375"/>
          <p14:tracePt t="23332" x="8359775" y="5276850"/>
          <p14:tracePt t="23348" x="8369300" y="5276850"/>
          <p14:tracePt t="23372" x="8377238" y="5276850"/>
          <p14:tracePt t="23388" x="8385175" y="5276850"/>
          <p14:tracePt t="23396" x="8402638" y="5276850"/>
          <p14:tracePt t="23404" x="8410575" y="5276850"/>
          <p14:tracePt t="23412" x="8420100" y="5276850"/>
          <p14:tracePt t="23420" x="8435975" y="5276850"/>
          <p14:tracePt t="23428" x="8445500" y="5276850"/>
          <p14:tracePt t="23444" x="8462963" y="5276850"/>
          <p14:tracePt t="23484" x="8470900" y="5276850"/>
          <p14:tracePt t="23492" x="8478838" y="5276850"/>
          <p14:tracePt t="23500" x="8513763" y="5276850"/>
          <p14:tracePt t="23508" x="8555038" y="5276850"/>
          <p14:tracePt t="23516" x="8597900" y="5276850"/>
          <p14:tracePt t="23524" x="8632825" y="5276850"/>
          <p14:tracePt t="23532" x="8674100" y="5276850"/>
          <p14:tracePt t="23540" x="8709025" y="5276850"/>
          <p14:tracePt t="23548" x="8742363" y="5286375"/>
          <p14:tracePt t="23556" x="8750300" y="5294313"/>
          <p14:tracePt t="23564" x="8759825" y="5294313"/>
          <p14:tracePt t="23572" x="8767763" y="5294313"/>
          <p14:tracePt t="23604" x="8777288" y="5294313"/>
          <p14:tracePt t="23620" x="8785225" y="5294313"/>
          <p14:tracePt t="23636" x="8793163" y="5294313"/>
          <p14:tracePt t="23652" x="8810625" y="5294313"/>
          <p14:tracePt t="23660" x="8818563" y="5294313"/>
          <p14:tracePt t="23668" x="8828088" y="5294313"/>
          <p14:tracePt t="23684" x="8843963" y="5294313"/>
          <p14:tracePt t="23700" x="8861425" y="5302250"/>
          <p14:tracePt t="23708" x="8869363" y="5302250"/>
          <p14:tracePt t="23716" x="8878888" y="5302250"/>
          <p14:tracePt t="23724" x="8894763" y="5311775"/>
          <p14:tracePt t="23740" x="8904288" y="5311775"/>
          <p14:tracePt t="23748" x="8912225" y="5319713"/>
          <p14:tracePt t="23756" x="8921750" y="5319713"/>
          <p14:tracePt t="23772" x="8937625" y="5327650"/>
          <p14:tracePt t="23788" x="8947150" y="5327650"/>
          <p14:tracePt t="23804" x="8955088" y="5327650"/>
          <p14:tracePt t="24588" x="8972550" y="5327650"/>
          <p14:tracePt t="24596" x="8988425" y="5327650"/>
          <p14:tracePt t="24612" x="9005888" y="5327650"/>
          <p14:tracePt t="24620" x="9013825" y="5327650"/>
          <p14:tracePt t="24636" x="9023350" y="5327650"/>
          <p14:tracePt t="24652" x="9048750" y="5337175"/>
          <p14:tracePt t="24884" x="9056688" y="5337175"/>
          <p14:tracePt t="24892" x="9074150" y="5337175"/>
          <p14:tracePt t="24900" x="9082088" y="5337175"/>
          <p14:tracePt t="24908" x="9107488" y="5337175"/>
          <p14:tracePt t="24916" x="9124950" y="5337175"/>
          <p14:tracePt t="24924" x="9158288" y="5337175"/>
          <p14:tracePt t="24932" x="9183688" y="5337175"/>
          <p14:tracePt t="24940" x="9201150" y="5337175"/>
          <p14:tracePt t="24948" x="9236075" y="5337175"/>
          <p14:tracePt t="24956" x="9269413" y="5337175"/>
          <p14:tracePt t="24964" x="9294813" y="5337175"/>
          <p14:tracePt t="24972" x="9320213" y="5337175"/>
          <p14:tracePt t="24980" x="9337675" y="5337175"/>
          <p14:tracePt t="24996" x="9345613" y="5337175"/>
          <p14:tracePt t="25004" x="9363075" y="5337175"/>
          <p14:tracePt t="25012" x="9371013" y="5337175"/>
          <p14:tracePt t="25028" x="9380538" y="5337175"/>
          <p14:tracePt t="25412" x="9388475" y="5337175"/>
          <p14:tracePt t="25420" x="9405938" y="5337175"/>
          <p14:tracePt t="25436" x="9421813" y="5337175"/>
          <p14:tracePt t="25444" x="9431338" y="5337175"/>
          <p14:tracePt t="25452" x="9439275" y="5337175"/>
          <p14:tracePt t="25460" x="9447213" y="5337175"/>
          <p14:tracePt t="25476" x="9464675" y="5337175"/>
          <p14:tracePt t="25484" x="9472613" y="5327650"/>
          <p14:tracePt t="25508" x="9482138" y="5327650"/>
          <p14:tracePt t="25524" x="9490075" y="5327650"/>
          <p14:tracePt t="25532" x="9498013" y="5327650"/>
          <p14:tracePt t="25540" x="9507538" y="5327650"/>
          <p14:tracePt t="25548" x="9532938" y="5319713"/>
          <p14:tracePt t="25556" x="9540875" y="5319713"/>
          <p14:tracePt t="25564" x="9550400" y="5319713"/>
          <p14:tracePt t="25572" x="9566275" y="5319713"/>
          <p14:tracePt t="25580" x="9591675" y="5302250"/>
          <p14:tracePt t="25588" x="9617075" y="5302250"/>
          <p14:tracePt t="25596" x="9634538" y="5302250"/>
          <p14:tracePt t="25604" x="9652000" y="5294313"/>
          <p14:tracePt t="25612" x="9659938" y="5294313"/>
          <p14:tracePt t="25620" x="9677400" y="5286375"/>
          <p14:tracePt t="25628" x="9694863" y="5286375"/>
          <p14:tracePt t="25644" x="9710738" y="5286375"/>
          <p14:tracePt t="25652" x="9728200" y="5268913"/>
          <p14:tracePt t="25660" x="9736138" y="5260975"/>
          <p14:tracePt t="25668" x="9745663" y="5260975"/>
          <p14:tracePt t="25676" x="9753600" y="5251450"/>
          <p14:tracePt t="25692" x="9786938" y="5243513"/>
          <p14:tracePt t="25700" x="9796463" y="5243513"/>
          <p14:tracePt t="25716" x="9821863" y="5243513"/>
          <p14:tracePt t="25732" x="9829800" y="5243513"/>
          <p14:tracePt t="25740" x="9864725" y="5226050"/>
          <p14:tracePt t="25748" x="9872663" y="5226050"/>
          <p14:tracePt t="25756" x="9898063" y="5226050"/>
          <p14:tracePt t="25764" x="9931400" y="5226050"/>
          <p14:tracePt t="25772" x="9974263" y="5226050"/>
          <p14:tracePt t="25780" x="10009188" y="5218113"/>
          <p14:tracePt t="25788" x="10034588" y="5218113"/>
          <p14:tracePt t="25796" x="10075863" y="5208588"/>
          <p14:tracePt t="25804" x="10110788" y="5208588"/>
          <p14:tracePt t="25812" x="10136188" y="5208588"/>
          <p14:tracePt t="25820" x="10179050" y="5208588"/>
          <p14:tracePt t="25828" x="10212388" y="5208588"/>
          <p14:tracePt t="25836" x="10237788" y="5192713"/>
          <p14:tracePt t="25844" x="10245725" y="5192713"/>
          <p14:tracePt t="25852" x="10255250" y="5192713"/>
          <p14:tracePt t="25860" x="10271125" y="5183188"/>
          <p14:tracePt t="25868" x="10288588" y="5175250"/>
          <p14:tracePt t="25876" x="10306050" y="5167313"/>
          <p14:tracePt t="25884" x="10323513" y="5149850"/>
          <p14:tracePt t="25892" x="10331450" y="5149850"/>
          <p14:tracePt t="25900" x="10356850" y="5132388"/>
          <p14:tracePt t="25908" x="10374313" y="5132388"/>
          <p14:tracePt t="25916" x="10390188" y="5106988"/>
          <p14:tracePt t="25924" x="10399713" y="5099050"/>
          <p14:tracePt t="25932" x="10415588" y="5081588"/>
          <p14:tracePt t="25940" x="10442575" y="5073650"/>
          <p14:tracePt t="25948" x="10450513" y="5064125"/>
          <p14:tracePt t="25956" x="10458450" y="5048250"/>
          <p14:tracePt t="25973" x="10475913" y="5022850"/>
          <p14:tracePt t="25980" x="10483850" y="4997450"/>
          <p14:tracePt t="25988" x="10493375" y="4979988"/>
          <p14:tracePt t="25996" x="10501313" y="4954588"/>
          <p14:tracePt t="26004" x="10518775" y="4919663"/>
          <p14:tracePt t="26012" x="10534650" y="4894263"/>
          <p14:tracePt t="26020" x="10544175" y="4852988"/>
          <p14:tracePt t="26028" x="10569575" y="4827588"/>
          <p14:tracePt t="26036" x="10577513" y="4784725"/>
          <p14:tracePt t="26044" x="10602913" y="4733925"/>
          <p14:tracePt t="26052" x="10620375" y="4699000"/>
          <p14:tracePt t="26060" x="10653713" y="4630738"/>
          <p14:tracePt t="26068" x="10671175" y="4597400"/>
          <p14:tracePt t="26076" x="10696575" y="4546600"/>
          <p14:tracePt t="26084" x="10714038" y="4521200"/>
          <p14:tracePt t="26092" x="10721975" y="4503738"/>
          <p14:tracePt t="26100" x="10739438" y="4452938"/>
          <p14:tracePt t="26108" x="10756900" y="4419600"/>
          <p14:tracePt t="26116" x="10756900" y="4394200"/>
          <p14:tracePt t="26124" x="10782300" y="4368800"/>
          <p14:tracePt t="26132" x="10782300" y="4333875"/>
          <p14:tracePt t="26140" x="10790238" y="4300538"/>
          <p14:tracePt t="26148" x="10798175" y="4257675"/>
          <p14:tracePt t="26156" x="10807700" y="4224338"/>
          <p14:tracePt t="26164" x="10833100" y="4171950"/>
          <p14:tracePt t="26172" x="10841038" y="4138613"/>
          <p14:tracePt t="26180" x="10858500" y="4070350"/>
          <p14:tracePt t="26188" x="10874375" y="4019550"/>
          <p14:tracePt t="26196" x="10883900" y="3968750"/>
          <p14:tracePt t="26204" x="10891838" y="3943350"/>
          <p14:tracePt t="26212" x="10891838" y="3892550"/>
          <p14:tracePt t="26220" x="10901363" y="3832225"/>
          <p14:tracePt t="26228" x="10926763" y="3798888"/>
          <p14:tracePt t="26236" x="10926763" y="3756025"/>
          <p14:tracePt t="26244" x="10926763" y="3713163"/>
          <p14:tracePt t="26252" x="10926763" y="3679825"/>
          <p14:tracePt t="26260" x="10926763" y="3662363"/>
          <p14:tracePt t="26268" x="10926763" y="3629025"/>
          <p14:tracePt t="26276" x="10926763" y="3594100"/>
          <p14:tracePt t="26284" x="10926763" y="3552825"/>
          <p14:tracePt t="26292" x="10926763" y="3509963"/>
          <p14:tracePt t="26300" x="10926763" y="3467100"/>
          <p14:tracePt t="26308" x="10926763" y="3433763"/>
          <p14:tracePt t="26316" x="10926763" y="3408363"/>
          <p14:tracePt t="26324" x="10926763" y="3382963"/>
          <p14:tracePt t="26332" x="10926763" y="3348038"/>
          <p14:tracePt t="26340" x="10917238" y="3314700"/>
          <p14:tracePt t="26348" x="10883900" y="3254375"/>
          <p14:tracePt t="26356" x="10874375" y="3228975"/>
          <p14:tracePt t="26364" x="10866438" y="3203575"/>
          <p14:tracePt t="26372" x="10858500" y="3178175"/>
          <p14:tracePt t="26380" x="10841038" y="3160713"/>
          <p14:tracePt t="26388" x="10815638" y="3135313"/>
          <p14:tracePt t="26396" x="10815638" y="3119438"/>
          <p14:tracePt t="26404" x="10772775" y="3084513"/>
          <p14:tracePt t="26412" x="10756900" y="3076575"/>
          <p14:tracePt t="26420" x="10704513" y="3051175"/>
          <p14:tracePt t="26428" x="10663238" y="3025775"/>
          <p14:tracePt t="26436" x="10628313" y="3016250"/>
          <p14:tracePt t="26444" x="10569575" y="3016250"/>
          <p14:tracePt t="26452" x="10526713" y="3008313"/>
          <p14:tracePt t="26460" x="10475913" y="3000375"/>
          <p14:tracePt t="26468" x="10433050" y="3000375"/>
          <p14:tracePt t="26476" x="10399713" y="3000375"/>
          <p14:tracePt t="26484" x="10390188" y="3000375"/>
          <p14:tracePt t="26492" x="10356850" y="3000375"/>
          <p14:tracePt t="26500" x="10313988" y="3000375"/>
          <p14:tracePt t="26508" x="10288588" y="3000375"/>
          <p14:tracePt t="26516" x="10271125" y="3000375"/>
          <p14:tracePt t="26524" x="10229850" y="3000375"/>
          <p14:tracePt t="26532" x="10194925" y="3000375"/>
          <p14:tracePt t="26540" x="10186988" y="3000375"/>
          <p14:tracePt t="26548" x="10153650" y="3000375"/>
          <p14:tracePt t="26556" x="10118725" y="3000375"/>
          <p14:tracePt t="26564" x="10085388" y="3000375"/>
          <p14:tracePt t="26572" x="10042525" y="3008313"/>
          <p14:tracePt t="26580" x="10025063" y="3008313"/>
          <p14:tracePt t="26588" x="9999663" y="3016250"/>
          <p14:tracePt t="26604" x="9983788" y="3033713"/>
          <p14:tracePt t="26612" x="9966325" y="3041650"/>
          <p14:tracePt t="26620" x="9956800" y="3041650"/>
          <p14:tracePt t="26628" x="9931400" y="3051175"/>
          <p14:tracePt t="26636" x="9915525" y="3067050"/>
          <p14:tracePt t="26644" x="9890125" y="3084513"/>
          <p14:tracePt t="26652" x="9880600" y="3101975"/>
          <p14:tracePt t="26660" x="9839325" y="3127375"/>
          <p14:tracePt t="26668" x="9812338" y="3160713"/>
          <p14:tracePt t="26676" x="9761538" y="3203575"/>
          <p14:tracePt t="26684" x="9728200" y="3228975"/>
          <p14:tracePt t="26692" x="9677400" y="3271838"/>
          <p14:tracePt t="26700" x="9642475" y="3289300"/>
          <p14:tracePt t="26708" x="9591675" y="3330575"/>
          <p14:tracePt t="26716" x="9540875" y="3355975"/>
          <p14:tracePt t="26724" x="9515475" y="3373438"/>
          <p14:tracePt t="26732" x="9498013" y="3390900"/>
          <p14:tracePt t="26740" x="9472613" y="3416300"/>
          <p14:tracePt t="26748" x="9464675" y="3433763"/>
          <p14:tracePt t="26756" x="9447213" y="3449638"/>
          <p14:tracePt t="26764" x="9431338" y="3459163"/>
          <p14:tracePt t="26772" x="9413875" y="3484563"/>
          <p14:tracePt t="26780" x="9388475" y="3517900"/>
          <p14:tracePt t="26788" x="9388475" y="3527425"/>
          <p14:tracePt t="26796" x="9380538" y="3543300"/>
          <p14:tracePt t="26804" x="9353550" y="3586163"/>
          <p14:tracePt t="26812" x="9345613" y="3603625"/>
          <p14:tracePt t="26820" x="9337675" y="3636963"/>
          <p14:tracePt t="26828" x="9328150" y="3662363"/>
          <p14:tracePt t="26836" x="9320213" y="3687763"/>
          <p14:tracePt t="26844" x="9312275" y="3713163"/>
          <p14:tracePt t="26852" x="9312275" y="3738563"/>
          <p14:tracePt t="26860" x="9302750" y="3756025"/>
          <p14:tracePt t="26868" x="9302750" y="3790950"/>
          <p14:tracePt t="26876" x="9294813" y="3806825"/>
          <p14:tracePt t="26884" x="9294813" y="3824288"/>
          <p14:tracePt t="26892" x="9277350" y="3857625"/>
          <p14:tracePt t="26900" x="9277350" y="3883025"/>
          <p14:tracePt t="26908" x="9277350" y="3900488"/>
          <p14:tracePt t="26916" x="9277350" y="3935413"/>
          <p14:tracePt t="26924" x="9277350" y="3951288"/>
          <p14:tracePt t="26932" x="9277350" y="3968750"/>
          <p14:tracePt t="26940" x="9286875" y="3986213"/>
          <p14:tracePt t="26948" x="9286875" y="4019550"/>
          <p14:tracePt t="26956" x="9312275" y="4052888"/>
          <p14:tracePt t="26978" x="9337675" y="4164013"/>
          <p14:tracePt t="26980" x="9363075" y="4197350"/>
          <p14:tracePt t="26988" x="9371013" y="4214813"/>
          <p14:tracePt t="26996" x="9380538" y="4240213"/>
          <p14:tracePt t="27004" x="9396413" y="4265613"/>
          <p14:tracePt t="27012" x="9413875" y="4283075"/>
          <p14:tracePt t="27020" x="9413875" y="4300538"/>
          <p14:tracePt t="27028" x="9421813" y="4325938"/>
          <p14:tracePt t="27036" x="9439275" y="4341813"/>
          <p14:tracePt t="27044" x="9447213" y="4368800"/>
          <p14:tracePt t="27052" x="9447213" y="4394200"/>
          <p14:tracePt t="27060" x="9472613" y="4419600"/>
          <p14:tracePt t="27068" x="9490075" y="4435475"/>
          <p14:tracePt t="27076" x="9515475" y="4460875"/>
          <p14:tracePt t="27084" x="9532938" y="4486275"/>
          <p14:tracePt t="27092" x="9558338" y="4513263"/>
          <p14:tracePt t="27100" x="9575800" y="4529138"/>
          <p14:tracePt t="27108" x="9609138" y="4564063"/>
          <p14:tracePt t="27116" x="9634538" y="4579938"/>
          <p14:tracePt t="27124" x="9667875" y="4605338"/>
          <p14:tracePt t="27132" x="9694863" y="4622800"/>
          <p14:tracePt t="27140" x="9745663" y="4640263"/>
          <p14:tracePt t="27148" x="9771063" y="4657725"/>
          <p14:tracePt t="27156" x="9804400" y="4665663"/>
          <p14:tracePt t="27164" x="9821863" y="4673600"/>
          <p14:tracePt t="27172" x="9855200" y="4673600"/>
          <p14:tracePt t="27180" x="9890125" y="4691063"/>
          <p14:tracePt t="27188" x="9915525" y="4699000"/>
          <p14:tracePt t="27196" x="9931400" y="4699000"/>
          <p14:tracePt t="27204" x="9956800" y="4699000"/>
          <p14:tracePt t="27212" x="9983788" y="4699000"/>
          <p14:tracePt t="27220" x="10025063" y="4699000"/>
          <p14:tracePt t="27228" x="10093325" y="4699000"/>
          <p14:tracePt t="27236" x="10169525" y="4699000"/>
          <p14:tracePt t="27244" x="10229850" y="4699000"/>
          <p14:tracePt t="27252" x="10298113" y="4699000"/>
          <p14:tracePt t="27260" x="10374313" y="4691063"/>
          <p14:tracePt t="27268" x="10458450" y="4683125"/>
          <p14:tracePt t="27276" x="10544175" y="4665663"/>
          <p14:tracePt t="27284" x="10628313" y="4640263"/>
          <p14:tracePt t="27292" x="10696575" y="4622800"/>
          <p14:tracePt t="27300" x="10764838" y="4605338"/>
          <p14:tracePt t="27308" x="10790238" y="4589463"/>
          <p14:tracePt t="27316" x="10823575" y="4589463"/>
          <p14:tracePt t="27324" x="10841038" y="4579938"/>
          <p14:tracePt t="27332" x="10858500" y="4564063"/>
          <p14:tracePt t="27340" x="10874375" y="4546600"/>
          <p14:tracePt t="27348" x="10891838" y="4538663"/>
          <p14:tracePt t="27356" x="10901363" y="4529138"/>
          <p14:tracePt t="27364" x="10909300" y="4503738"/>
          <p14:tracePt t="27372" x="10942638" y="4470400"/>
          <p14:tracePt t="27380" x="10952163" y="4445000"/>
          <p14:tracePt t="27388" x="10977563" y="4394200"/>
          <p14:tracePt t="27396" x="10993438" y="4376738"/>
          <p14:tracePt t="27404" x="11010900" y="4341813"/>
          <p14:tracePt t="27412" x="11036300" y="4291013"/>
          <p14:tracePt t="27420" x="11044238" y="4283075"/>
          <p14:tracePt t="27428" x="11053763" y="4265613"/>
          <p14:tracePt t="27436" x="11061700" y="4249738"/>
          <p14:tracePt t="27444" x="11061700" y="4232275"/>
          <p14:tracePt t="27452" x="11071225" y="4224338"/>
          <p14:tracePt t="27460" x="11079163" y="4197350"/>
          <p14:tracePt t="27468" x="11079163" y="4181475"/>
          <p14:tracePt t="27476" x="11079163" y="4156075"/>
          <p14:tracePt t="27484" x="11079163" y="4138613"/>
          <p14:tracePt t="27492" x="11079163" y="4095750"/>
          <p14:tracePt t="27500" x="11071225" y="4070350"/>
          <p14:tracePt t="27508" x="11061700" y="4044950"/>
          <p14:tracePt t="27516" x="11053763" y="4019550"/>
          <p14:tracePt t="27524" x="11053763" y="3968750"/>
          <p14:tracePt t="27532" x="11044238" y="3900488"/>
          <p14:tracePt t="27540" x="11036300" y="3867150"/>
          <p14:tracePt t="27548" x="11018838" y="3816350"/>
          <p14:tracePt t="27556" x="11010900" y="3756025"/>
          <p14:tracePt t="27564" x="11002963" y="3738563"/>
          <p14:tracePt t="27572" x="10985500" y="3687763"/>
          <p14:tracePt t="27580" x="10977563" y="3671888"/>
          <p14:tracePt t="27588" x="10968038" y="3646488"/>
          <p14:tracePt t="27596" x="10942638" y="3611563"/>
          <p14:tracePt t="27604" x="10934700" y="3586163"/>
          <p14:tracePt t="27612" x="10926763" y="3578225"/>
          <p14:tracePt t="27620" x="10917238" y="3552825"/>
          <p14:tracePt t="27628" x="10901363" y="3535363"/>
          <p14:tracePt t="27636" x="10891838" y="3517900"/>
          <p14:tracePt t="27644" x="10874375" y="3492500"/>
          <p14:tracePt t="27652" x="10848975" y="3475038"/>
          <p14:tracePt t="27660" x="10823575" y="3433763"/>
          <p14:tracePt t="27668" x="10772775" y="3382963"/>
          <p14:tracePt t="27676" x="10729913" y="3305175"/>
          <p14:tracePt t="27684" x="10688638" y="3263900"/>
          <p14:tracePt t="27692" x="10637838" y="3211513"/>
          <p14:tracePt t="27700" x="10602913" y="3186113"/>
          <p14:tracePt t="27708" x="10560050" y="3160713"/>
          <p14:tracePt t="27716" x="10544175" y="3135313"/>
          <p14:tracePt t="27724" x="10526713" y="3119438"/>
          <p14:tracePt t="27732" x="10518775" y="3109913"/>
          <p14:tracePt t="27740" x="10483850" y="3094038"/>
          <p14:tracePt t="27748" x="10483850" y="3084513"/>
          <p14:tracePt t="27756" x="10458450" y="3067050"/>
          <p14:tracePt t="27764" x="10442575" y="3059113"/>
          <p14:tracePt t="27772" x="10415588" y="3041650"/>
          <p14:tracePt t="27780" x="10407650" y="3033713"/>
          <p14:tracePt t="27788" x="10390188" y="3016250"/>
          <p14:tracePt t="27796" x="10364788" y="3008313"/>
          <p14:tracePt t="27804" x="10348913" y="3000375"/>
          <p14:tracePt t="27812" x="10298113" y="2990850"/>
          <p14:tracePt t="27820" x="10280650" y="2974975"/>
          <p14:tracePt t="27828" x="10255250" y="2974975"/>
          <p14:tracePt t="27836" x="10212388" y="2974975"/>
          <p14:tracePt t="27844" x="10169525" y="2974975"/>
          <p14:tracePt t="27852" x="10126663" y="2974975"/>
          <p14:tracePt t="27860" x="10075863" y="2974975"/>
          <p14:tracePt t="27868" x="10009188" y="2974975"/>
          <p14:tracePt t="27876" x="9948863" y="2974975"/>
          <p14:tracePt t="27884" x="9890125" y="2990850"/>
          <p14:tracePt t="27892" x="9847263" y="3000375"/>
          <p14:tracePt t="27900" x="9829800" y="3016250"/>
          <p14:tracePt t="27908" x="9786938" y="3025775"/>
          <p14:tracePt t="27916" x="9753600" y="3033713"/>
          <p14:tracePt t="27924" x="9745663" y="3041650"/>
          <p14:tracePt t="27932" x="9720263" y="3067050"/>
          <p14:tracePt t="27940" x="9694863" y="3084513"/>
          <p14:tracePt t="27948" x="9659938" y="3109913"/>
          <p14:tracePt t="27956" x="9609138" y="3152775"/>
          <p14:tracePt t="27967" x="9583738" y="3170238"/>
          <p14:tracePt t="27972" x="9540875" y="3195638"/>
          <p14:tracePt t="27980" x="9523413" y="3211513"/>
          <p14:tracePt t="27988" x="9490075" y="3238500"/>
          <p14:tracePt t="27996" x="9456738" y="3263900"/>
          <p14:tracePt t="28004" x="9439275" y="3289300"/>
          <p14:tracePt t="28012" x="9396413" y="3330575"/>
          <p14:tracePt t="28020" x="9388475" y="3348038"/>
          <p14:tracePt t="28028" x="9345613" y="3398838"/>
          <p14:tracePt t="28036" x="9328150" y="3424238"/>
          <p14:tracePt t="28044" x="9277350" y="3459163"/>
          <p14:tracePt t="28052" x="9261475" y="3475038"/>
          <p14:tracePt t="28060" x="9236075" y="3509963"/>
          <p14:tracePt t="28068" x="9218613" y="3527425"/>
          <p14:tracePt t="28076" x="9193213" y="3560763"/>
          <p14:tracePt t="28084" x="9167813" y="3594100"/>
          <p14:tracePt t="28092" x="9132888" y="3636963"/>
          <p14:tracePt t="28108" x="9124950" y="3671888"/>
          <p14:tracePt t="28116" x="9099550" y="3705225"/>
          <p14:tracePt t="28124" x="9091613" y="3738563"/>
          <p14:tracePt t="28132" x="9082088" y="3748088"/>
          <p14:tracePt t="28140" x="9064625" y="3763963"/>
          <p14:tracePt t="28148" x="9056688" y="3781425"/>
          <p14:tracePt t="28156" x="9039225" y="3798888"/>
          <p14:tracePt t="28164" x="9039225" y="3806825"/>
          <p14:tracePt t="28172" x="9031288" y="3824288"/>
          <p14:tracePt t="28180" x="9023350" y="3857625"/>
          <p14:tracePt t="28188" x="9013825" y="3875088"/>
          <p14:tracePt t="28196" x="9013825" y="3892550"/>
          <p14:tracePt t="28204" x="9013825" y="3908425"/>
          <p14:tracePt t="28212" x="9013825" y="3951288"/>
          <p14:tracePt t="28220" x="9013825" y="3986213"/>
          <p14:tracePt t="28228" x="9013825" y="4011613"/>
          <p14:tracePt t="28236" x="9013825" y="4027488"/>
          <p14:tracePt t="28244" x="9013825" y="4070350"/>
          <p14:tracePt t="28252" x="9013825" y="4105275"/>
          <p14:tracePt t="28260" x="9023350" y="4146550"/>
          <p14:tracePt t="28268" x="9031288" y="4181475"/>
          <p14:tracePt t="28276" x="9039225" y="4197350"/>
          <p14:tracePt t="28284" x="9048750" y="4224338"/>
          <p14:tracePt t="28292" x="9074150" y="4265613"/>
          <p14:tracePt t="28300" x="9082088" y="4300538"/>
          <p14:tracePt t="28308" x="9099550" y="4316413"/>
          <p14:tracePt t="28316" x="9117013" y="4341813"/>
          <p14:tracePt t="28324" x="9124950" y="4359275"/>
          <p14:tracePt t="28332" x="9142413" y="4376738"/>
          <p14:tracePt t="28340" x="9150350" y="4402138"/>
          <p14:tracePt t="28348" x="9167813" y="4419600"/>
          <p14:tracePt t="28356" x="9183688" y="4445000"/>
          <p14:tracePt t="28364" x="9193213" y="4460875"/>
          <p14:tracePt t="28372" x="9209088" y="4478338"/>
          <p14:tracePt t="28380" x="9226550" y="4513263"/>
          <p14:tracePt t="28388" x="9236075" y="4529138"/>
          <p14:tracePt t="28396" x="9251950" y="4546600"/>
          <p14:tracePt t="28404" x="9277350" y="4572000"/>
          <p14:tracePt t="28412" x="9302750" y="4597400"/>
          <p14:tracePt t="28420" x="9328150" y="4614863"/>
          <p14:tracePt t="28428" x="9345613" y="4630738"/>
          <p14:tracePt t="28444" x="9371013" y="4630738"/>
          <p14:tracePt t="28452" x="9371013" y="4640263"/>
          <p14:tracePt t="28460" x="9380538" y="4640263"/>
          <p14:tracePt t="28468" x="9388475" y="4648200"/>
          <p14:tracePt t="28476" x="9396413" y="4657725"/>
          <p14:tracePt t="28500" x="9413875" y="4657725"/>
          <p14:tracePt t="28508" x="9413875" y="4665663"/>
          <p14:tracePt t="28516" x="9431338" y="4673600"/>
          <p14:tracePt t="28524" x="9456738" y="4691063"/>
          <p14:tracePt t="28532" x="9464675" y="4691063"/>
          <p14:tracePt t="28540" x="9482138" y="4708525"/>
          <p14:tracePt t="28548" x="9498013" y="4716463"/>
          <p14:tracePt t="28556" x="9515475" y="4733925"/>
          <p14:tracePt t="28564" x="9523413" y="4741863"/>
          <p14:tracePt t="28572" x="9558338" y="4759325"/>
          <p14:tracePt t="28580" x="9591675" y="4775200"/>
          <p14:tracePt t="28588" x="9626600" y="4784725"/>
          <p14:tracePt t="28596" x="9652000" y="4784725"/>
          <p14:tracePt t="28604" x="9694863" y="4810125"/>
          <p14:tracePt t="28612" x="9720263" y="4810125"/>
          <p14:tracePt t="28620" x="9736138" y="4810125"/>
          <p14:tracePt t="28628" x="9761538" y="4810125"/>
          <p14:tracePt t="28636" x="9786938" y="4810125"/>
          <p14:tracePt t="28644" x="9796463" y="4818063"/>
          <p14:tracePt t="28660" x="9821863" y="4827588"/>
          <p14:tracePt t="28668" x="9829800" y="4827588"/>
          <p14:tracePt t="28676" x="9864725" y="4827588"/>
          <p14:tracePt t="28684" x="9880600" y="4827588"/>
          <p14:tracePt t="28692" x="9898063" y="4827588"/>
          <p14:tracePt t="28700" x="9940925" y="4827588"/>
          <p14:tracePt t="28708" x="9956800" y="4827588"/>
          <p14:tracePt t="28716" x="9974263" y="4827588"/>
          <p14:tracePt t="28724" x="9991725" y="4827588"/>
          <p14:tracePt t="28732" x="10009188" y="4827588"/>
          <p14:tracePt t="28740" x="10017125" y="4827588"/>
          <p14:tracePt t="28748" x="10025063" y="4827588"/>
          <p14:tracePt t="31892" x="10042525" y="4810125"/>
          <p14:tracePt t="31900" x="10059988" y="4810125"/>
          <p14:tracePt t="31908" x="10101263" y="4810125"/>
          <p14:tracePt t="31916" x="10118725" y="4810125"/>
          <p14:tracePt t="31924" x="10144125" y="4810125"/>
          <p14:tracePt t="31932" x="10169525" y="4810125"/>
          <p14:tracePt t="31940" x="10194925" y="4810125"/>
          <p14:tracePt t="31948" x="10220325" y="4810125"/>
          <p14:tracePt t="31956" x="10255250" y="4810125"/>
          <p14:tracePt t="31964" x="10271125" y="4810125"/>
          <p14:tracePt t="31974" x="10298113" y="4810125"/>
          <p14:tracePt t="31980" x="10323513" y="4810125"/>
          <p14:tracePt t="31988" x="10331450" y="4810125"/>
          <p14:tracePt t="31996" x="10348913" y="4810125"/>
          <p14:tracePt t="32004" x="10364788" y="4810125"/>
          <p14:tracePt t="32012" x="10374313" y="4810125"/>
          <p14:tracePt t="32020" x="10399713" y="4802188"/>
          <p14:tracePt t="32028" x="10407650" y="4792663"/>
          <p14:tracePt t="32036" x="10433050" y="4775200"/>
          <p14:tracePt t="32044" x="10442575" y="4767263"/>
          <p14:tracePt t="32052" x="10450513" y="4767263"/>
          <p14:tracePt t="32060" x="10493375" y="4741863"/>
          <p14:tracePt t="32068" x="10501313" y="4733925"/>
          <p14:tracePt t="32076" x="10518775" y="4724400"/>
          <p14:tracePt t="32084" x="10534650" y="4716463"/>
          <p14:tracePt t="32092" x="10560050" y="4691063"/>
          <p14:tracePt t="32100" x="10577513" y="4673600"/>
          <p14:tracePt t="32108" x="10594975" y="4665663"/>
          <p14:tracePt t="32116" x="10620375" y="4640263"/>
          <p14:tracePt t="32124" x="10645775" y="4614863"/>
          <p14:tracePt t="32132" x="10671175" y="4572000"/>
          <p14:tracePt t="32140" x="10688638" y="4554538"/>
          <p14:tracePt t="32148" x="10714038" y="4513263"/>
          <p14:tracePt t="32156" x="10729913" y="4495800"/>
          <p14:tracePt t="32164" x="10747375" y="4470400"/>
          <p14:tracePt t="32172" x="10764838" y="4445000"/>
          <p14:tracePt t="32180" x="10790238" y="4419600"/>
          <p14:tracePt t="32188" x="10798175" y="4394200"/>
          <p14:tracePt t="32196" x="10798175" y="4376738"/>
          <p14:tracePt t="32204" x="10807700" y="4341813"/>
          <p14:tracePt t="32212" x="10823575" y="4325938"/>
          <p14:tracePt t="32220" x="10833100" y="4283075"/>
          <p14:tracePt t="32228" x="10848975" y="4257675"/>
          <p14:tracePt t="32236" x="10866438" y="4232275"/>
          <p14:tracePt t="32244" x="10874375" y="4206875"/>
          <p14:tracePt t="32252" x="10891838" y="4156075"/>
          <p14:tracePt t="32260" x="10891838" y="4130675"/>
          <p14:tracePt t="32268" x="10917238" y="4087813"/>
          <p14:tracePt t="32276" x="10934700" y="4037013"/>
          <p14:tracePt t="32284" x="10934700" y="4019550"/>
          <p14:tracePt t="32292" x="10934700" y="3976688"/>
          <p14:tracePt t="32300" x="10960100" y="3925888"/>
          <p14:tracePt t="32308" x="10968038" y="3883025"/>
          <p14:tracePt t="32316" x="10968038" y="3857625"/>
          <p14:tracePt t="32324" x="10968038" y="3841750"/>
          <p14:tracePt t="32332" x="10977563" y="3824288"/>
          <p14:tracePt t="32340" x="10977563" y="3816350"/>
          <p14:tracePt t="32348" x="10977563" y="3806825"/>
          <p14:tracePt t="32356" x="10977563" y="3798888"/>
          <p14:tracePt t="32364" x="10977563" y="3790950"/>
          <p14:tracePt t="32372" x="10977563" y="3781425"/>
          <p14:tracePt t="32380" x="10977563" y="3773488"/>
          <p14:tracePt t="32388" x="10977563" y="3763963"/>
          <p14:tracePt t="32396" x="10977563" y="3756025"/>
          <p14:tracePt t="32404" x="10977563" y="3730625"/>
          <p14:tracePt t="32412" x="10977563" y="3713163"/>
          <p14:tracePt t="32420" x="10977563" y="3697288"/>
          <p14:tracePt t="32428" x="10977563" y="3654425"/>
          <p14:tracePt t="32436" x="10977563" y="3629025"/>
          <p14:tracePt t="32444" x="10977563" y="3586163"/>
          <p14:tracePt t="32452" x="10977563" y="3552825"/>
          <p14:tracePt t="32460" x="10968038" y="3509963"/>
          <p14:tracePt t="32468" x="10942638" y="3449638"/>
          <p14:tracePt t="32476" x="10926763" y="3416300"/>
          <p14:tracePt t="32484" x="10909300" y="3398838"/>
          <p14:tracePt t="32492" x="10901363" y="3382963"/>
          <p14:tracePt t="32516" x="10901363" y="3373438"/>
          <p14:tracePt t="32524" x="10891838" y="3365500"/>
          <p14:tracePt t="32532" x="10874375" y="3355975"/>
          <p14:tracePt t="32540" x="10874375" y="3348038"/>
          <p14:tracePt t="32548" x="10866438" y="3348038"/>
          <p14:tracePt t="32556" x="10848975" y="3330575"/>
          <p14:tracePt t="32564" x="10841038" y="3314700"/>
          <p14:tracePt t="32572" x="10823575" y="3305175"/>
          <p14:tracePt t="32580" x="10807700" y="3297238"/>
          <p14:tracePt t="32588" x="10790238" y="3279775"/>
          <p14:tracePt t="32596" x="10790238" y="3271838"/>
          <p14:tracePt t="32604" x="10782300" y="3263900"/>
          <p14:tracePt t="32612" x="10747375" y="3246438"/>
          <p14:tracePt t="32620" x="10739438" y="3238500"/>
          <p14:tracePt t="32628" x="10714038" y="3228975"/>
          <p14:tracePt t="32636" x="10679113" y="3203575"/>
          <p14:tracePt t="32644" x="10645775" y="3195638"/>
          <p14:tracePt t="32652" x="10594975" y="3178175"/>
          <p14:tracePt t="32660" x="10518775" y="3144838"/>
          <p14:tracePt t="32668" x="10493375" y="3127375"/>
          <p14:tracePt t="32676" x="10450513" y="3109913"/>
          <p14:tracePt t="32684" x="10415588" y="3101975"/>
          <p14:tracePt t="32692" x="10374313" y="3094038"/>
          <p14:tracePt t="32700" x="10348913" y="3084513"/>
          <p14:tracePt t="32708" x="10313988" y="3067050"/>
          <p14:tracePt t="32716" x="10280650" y="3059113"/>
          <p14:tracePt t="32724" x="10237788" y="3051175"/>
          <p14:tracePt t="32732" x="10186988" y="3041650"/>
          <p14:tracePt t="32740" x="10144125" y="3041650"/>
          <p14:tracePt t="32748" x="10101263" y="3016250"/>
          <p14:tracePt t="32756" x="10050463" y="3016250"/>
          <p14:tracePt t="32764" x="10025063" y="3016250"/>
          <p14:tracePt t="32772" x="9974263" y="3016250"/>
          <p14:tracePt t="32780" x="9948863" y="3016250"/>
          <p14:tracePt t="32788" x="9915525" y="3016250"/>
          <p14:tracePt t="32796" x="9906000" y="3016250"/>
          <p14:tracePt t="32804" x="9898063" y="3016250"/>
          <p14:tracePt t="32812" x="9880600" y="3016250"/>
          <p14:tracePt t="32820" x="9855200" y="3016250"/>
          <p14:tracePt t="32828" x="9829800" y="3025775"/>
          <p14:tracePt t="32836" x="9821863" y="3033713"/>
          <p14:tracePt t="32844" x="9786938" y="3041650"/>
          <p14:tracePt t="32852" x="9771063" y="3059113"/>
          <p14:tracePt t="32860" x="9745663" y="3076575"/>
          <p14:tracePt t="32868" x="9710738" y="3101975"/>
          <p14:tracePt t="32876" x="9659938" y="3119438"/>
          <p14:tracePt t="32884" x="9642475" y="3135313"/>
          <p14:tracePt t="32892" x="9617075" y="3152775"/>
          <p14:tracePt t="32900" x="9591675" y="3160713"/>
          <p14:tracePt t="32908" x="9566275" y="3178175"/>
          <p14:tracePt t="32916" x="9540875" y="3195638"/>
          <p14:tracePt t="32924" x="9515475" y="3221038"/>
          <p14:tracePt t="32932" x="9482138" y="3238500"/>
          <p14:tracePt t="32940" x="9456738" y="3279775"/>
          <p14:tracePt t="32948" x="9431338" y="3305175"/>
          <p14:tracePt t="32956" x="9405938" y="3314700"/>
          <p14:tracePt t="32964" x="9363075" y="3355975"/>
          <p14:tracePt t="32972" x="9345613" y="3373438"/>
          <p14:tracePt t="32980" x="9320213" y="3390900"/>
          <p14:tracePt t="32988" x="9286875" y="3424238"/>
          <p14:tracePt t="32996" x="9269413" y="3441700"/>
          <p14:tracePt t="33004" x="9261475" y="3449638"/>
          <p14:tracePt t="33012" x="9236075" y="3475038"/>
          <p14:tracePt t="33028" x="9209088" y="3509963"/>
          <p14:tracePt t="33036" x="9201150" y="3517900"/>
          <p14:tracePt t="33044" x="9201150" y="3527425"/>
          <p14:tracePt t="33052" x="9183688" y="3552825"/>
          <p14:tracePt t="33060" x="9175750" y="3568700"/>
          <p14:tracePt t="33068" x="9167813" y="3586163"/>
          <p14:tracePt t="33076" x="9142413" y="3629025"/>
          <p14:tracePt t="33084" x="9132888" y="3636963"/>
          <p14:tracePt t="33092" x="9124950" y="3671888"/>
          <p14:tracePt t="33100" x="9099550" y="3722688"/>
          <p14:tracePt t="33108" x="9099550" y="3748088"/>
          <p14:tracePt t="33116" x="9082088" y="3790950"/>
          <p14:tracePt t="33124" x="9082088" y="3824288"/>
          <p14:tracePt t="33132" x="9064625" y="3867150"/>
          <p14:tracePt t="33140" x="9048750" y="3900488"/>
          <p14:tracePt t="33148" x="9039225" y="3925888"/>
          <p14:tracePt t="33156" x="9039225" y="3968750"/>
          <p14:tracePt t="33164" x="9039225" y="4019550"/>
          <p14:tracePt t="33172" x="9039225" y="4052888"/>
          <p14:tracePt t="33180" x="9039225" y="4095750"/>
          <p14:tracePt t="33188" x="9048750" y="4156075"/>
          <p14:tracePt t="33196" x="9056688" y="4206875"/>
          <p14:tracePt t="33204" x="9074150" y="4249738"/>
          <p14:tracePt t="33212" x="9107488" y="4316413"/>
          <p14:tracePt t="33220" x="9132888" y="4376738"/>
          <p14:tracePt t="33228" x="9150350" y="4402138"/>
          <p14:tracePt t="33236" x="9167813" y="4435475"/>
          <p14:tracePt t="33244" x="9209088" y="4486275"/>
          <p14:tracePt t="33252" x="9261475" y="4513263"/>
          <p14:tracePt t="33260" x="9294813" y="4546600"/>
          <p14:tracePt t="33268" x="9328150" y="4546600"/>
          <p14:tracePt t="33276" x="9380538" y="4572000"/>
          <p14:tracePt t="33284" x="9396413" y="4579938"/>
          <p14:tracePt t="33292" x="9431338" y="4589463"/>
          <p14:tracePt t="33300" x="9482138" y="4597400"/>
          <p14:tracePt t="33308" x="9540875" y="4605338"/>
          <p14:tracePt t="33316" x="9601200" y="4614863"/>
          <p14:tracePt t="33324" x="9667875" y="4622800"/>
          <p14:tracePt t="33332" x="9720263" y="4630738"/>
          <p14:tracePt t="33340" x="9779000" y="4648200"/>
          <p14:tracePt t="33348" x="9821863" y="4665663"/>
          <p14:tracePt t="33356" x="9872663" y="4665663"/>
          <p14:tracePt t="33364" x="9915525" y="4673600"/>
          <p14:tracePt t="33372" x="9948863" y="4673600"/>
          <p14:tracePt t="33380" x="9991725" y="4673600"/>
          <p14:tracePt t="33388" x="10050463" y="4673600"/>
          <p14:tracePt t="33396" x="10093325" y="4673600"/>
          <p14:tracePt t="33404" x="10136188" y="4673600"/>
          <p14:tracePt t="33412" x="10220325" y="4673600"/>
          <p14:tracePt t="33420" x="10288588" y="4673600"/>
          <p14:tracePt t="33428" x="10364788" y="4673600"/>
          <p14:tracePt t="33436" x="10433050" y="4673600"/>
          <p14:tracePt t="33444" x="10493375" y="4657725"/>
          <p14:tracePt t="33452" x="10585450" y="4640263"/>
          <p14:tracePt t="33460" x="10645775" y="4605338"/>
          <p14:tracePt t="33468" x="10721975" y="4597400"/>
          <p14:tracePt t="33476" x="10782300" y="4564063"/>
          <p14:tracePt t="33484" x="10833100" y="4546600"/>
          <p14:tracePt t="33492" x="10866438" y="4521200"/>
          <p14:tracePt t="33500" x="10891838" y="4495800"/>
          <p14:tracePt t="33508" x="10942638" y="4452938"/>
          <p14:tracePt t="33516" x="10993438" y="4410075"/>
          <p14:tracePt t="33524" x="11044238" y="4359275"/>
          <p14:tracePt t="33532" x="11061700" y="4308475"/>
          <p14:tracePt t="33540" x="11104563" y="4257675"/>
          <p14:tracePt t="33548" x="11137900" y="4197350"/>
          <p14:tracePt t="33556" x="11155363" y="4121150"/>
          <p14:tracePt t="33564" x="11188700" y="4044950"/>
          <p14:tracePt t="33572" x="11215688" y="3986213"/>
          <p14:tracePt t="33580" x="11249025" y="3883025"/>
          <p14:tracePt t="33588" x="11256963" y="3806825"/>
          <p14:tracePt t="33596" x="11274425" y="3722688"/>
          <p14:tracePt t="33604" x="11299825" y="3636963"/>
          <p14:tracePt t="33612" x="11299825" y="3594100"/>
          <p14:tracePt t="33620" x="11307763" y="3568700"/>
          <p14:tracePt t="33628" x="11307763" y="3535363"/>
          <p14:tracePt t="33636" x="11307763" y="3502025"/>
          <p14:tracePt t="33644" x="11299825" y="3459163"/>
          <p14:tracePt t="33652" x="11299825" y="3398838"/>
          <p14:tracePt t="33660" x="11282363" y="3365500"/>
          <p14:tracePt t="33668" x="11249025" y="3314700"/>
          <p14:tracePt t="33676" x="11241088" y="3305175"/>
          <p14:tracePt t="33684" x="11215688" y="3271838"/>
          <p14:tracePt t="33692" x="11188700" y="3228975"/>
          <p14:tracePt t="33700" x="11147425" y="3178175"/>
          <p14:tracePt t="33708" x="11104563" y="3127375"/>
          <p14:tracePt t="33716" x="11053763" y="3051175"/>
          <p14:tracePt t="33724" x="10993438" y="2982913"/>
          <p14:tracePt t="33732" x="10942638" y="2932113"/>
          <p14:tracePt t="33740" x="10917238" y="2906713"/>
          <p14:tracePt t="33748" x="10883900" y="2871788"/>
          <p14:tracePt t="33756" x="10848975" y="2846388"/>
          <p14:tracePt t="33764" x="10823575" y="2820988"/>
          <p14:tracePt t="33772" x="10790238" y="2805113"/>
          <p14:tracePt t="33780" x="10764838" y="2787650"/>
          <p14:tracePt t="33788" x="10739438" y="2778125"/>
          <p14:tracePt t="33796" x="10704513" y="2770188"/>
          <p14:tracePt t="33804" x="10688638" y="2770188"/>
          <p14:tracePt t="33812" x="10637838" y="2762250"/>
          <p14:tracePt t="33820" x="10577513" y="2752725"/>
          <p14:tracePt t="33828" x="10518775" y="2736850"/>
          <p14:tracePt t="33836" x="10467975" y="2736850"/>
          <p14:tracePt t="33844" x="10415588" y="2736850"/>
          <p14:tracePt t="33852" x="10374313" y="2736850"/>
          <p14:tracePt t="33860" x="10348913" y="2736850"/>
          <p14:tracePt t="33868" x="10288588" y="2736850"/>
          <p14:tracePt t="33876" x="10245725" y="2736850"/>
          <p14:tracePt t="33884" x="10186988" y="2736850"/>
          <p14:tracePt t="33892" x="10144125" y="2736850"/>
          <p14:tracePt t="33900" x="10110788" y="2736850"/>
          <p14:tracePt t="33908" x="10059988" y="2736850"/>
          <p14:tracePt t="33916" x="10017125" y="2736850"/>
          <p14:tracePt t="33924" x="9966325" y="2744788"/>
          <p14:tracePt t="33932" x="9940925" y="2752725"/>
          <p14:tracePt t="33940" x="9923463" y="2752725"/>
          <p14:tracePt t="33948" x="9915525" y="2770188"/>
          <p14:tracePt t="33956" x="9898063" y="2787650"/>
          <p14:tracePt t="33964" x="9890125" y="2795588"/>
          <p14:tracePt t="33972" x="9864725" y="2813050"/>
          <p14:tracePt t="33986" x="9821863" y="2830513"/>
          <p14:tracePt t="33988" x="9796463" y="2838450"/>
          <p14:tracePt t="33996" x="9779000" y="2863850"/>
          <p14:tracePt t="34004" x="9761538" y="2863850"/>
          <p14:tracePt t="34012" x="9745663" y="2871788"/>
          <p14:tracePt t="34020" x="9728200" y="2889250"/>
          <p14:tracePt t="34028" x="9710738" y="2897188"/>
          <p14:tracePt t="34036" x="9685338" y="2914650"/>
          <p14:tracePt t="34044" x="9659938" y="2940050"/>
          <p14:tracePt t="34052" x="9642475" y="2949575"/>
          <p14:tracePt t="34060" x="9617075" y="2957513"/>
          <p14:tracePt t="34068" x="9583738" y="2982913"/>
          <p14:tracePt t="34076" x="9558338" y="3008313"/>
          <p14:tracePt t="34084" x="9515475" y="3033713"/>
          <p14:tracePt t="34092" x="9464675" y="3076575"/>
          <p14:tracePt t="34100" x="9405938" y="3119438"/>
          <p14:tracePt t="34108" x="9371013" y="3144838"/>
          <p14:tracePt t="34116" x="9320213" y="3186113"/>
          <p14:tracePt t="34124" x="9251950" y="3238500"/>
          <p14:tracePt t="34132" x="9209088" y="3279775"/>
          <p14:tracePt t="34140" x="9158288" y="3314700"/>
          <p14:tracePt t="34148" x="9132888" y="3355975"/>
          <p14:tracePt t="34156" x="9117013" y="3398838"/>
          <p14:tracePt t="34164" x="9091613" y="3441700"/>
          <p14:tracePt t="34172" x="9082088" y="3459163"/>
          <p14:tracePt t="34180" x="9064625" y="3492500"/>
          <p14:tracePt t="34188" x="9031288" y="3543300"/>
          <p14:tracePt t="34196" x="9013825" y="3594100"/>
          <p14:tracePt t="34204" x="8980488" y="3654425"/>
          <p14:tracePt t="34212" x="8980488" y="3697288"/>
          <p14:tracePt t="34220" x="8972550" y="3730625"/>
          <p14:tracePt t="34228" x="8963025" y="3756025"/>
          <p14:tracePt t="34236" x="8947150" y="3790950"/>
          <p14:tracePt t="34244" x="8937625" y="3824288"/>
          <p14:tracePt t="34252" x="8937625" y="3857625"/>
          <p14:tracePt t="34260" x="8937625" y="3900488"/>
          <p14:tracePt t="34268" x="8937625" y="3925888"/>
          <p14:tracePt t="34276" x="8937625" y="3951288"/>
          <p14:tracePt t="34284" x="8937625" y="3986213"/>
          <p14:tracePt t="34292" x="8937625" y="4002088"/>
          <p14:tracePt t="34300" x="8937625" y="4011613"/>
          <p14:tracePt t="34308" x="8937625" y="4037013"/>
          <p14:tracePt t="34316" x="8937625" y="4052888"/>
          <p14:tracePt t="34324" x="8937625" y="4087813"/>
          <p14:tracePt t="34332" x="8937625" y="4121150"/>
          <p14:tracePt t="34340" x="8937625" y="4138613"/>
          <p14:tracePt t="34348" x="8937625" y="4181475"/>
          <p14:tracePt t="34356" x="8937625" y="4214813"/>
          <p14:tracePt t="34364" x="8937625" y="4240213"/>
          <p14:tracePt t="34372" x="8937625" y="4249738"/>
          <p14:tracePt t="34380" x="8937625" y="4275138"/>
          <p14:tracePt t="34388" x="8937625" y="4283075"/>
          <p14:tracePt t="34404" x="8937625" y="4291013"/>
          <p14:tracePt t="34412" x="8947150" y="4300538"/>
          <p14:tracePt t="34428" x="8955088" y="4308475"/>
          <p14:tracePt t="34508" x="8955088" y="4291013"/>
          <p14:tracePt t="34516" x="8955088" y="4275138"/>
          <p14:tracePt t="34524" x="8963025" y="4232275"/>
          <p14:tracePt t="34532" x="8972550" y="4214813"/>
          <p14:tracePt t="34540" x="8972550" y="4189413"/>
          <p14:tracePt t="34548" x="8980488" y="4156075"/>
          <p14:tracePt t="34556" x="8980488" y="4130675"/>
          <p14:tracePt t="34564" x="8980488" y="4121150"/>
          <p14:tracePt t="34572" x="8988425" y="4087813"/>
          <p14:tracePt t="34580" x="8988425" y="4070350"/>
          <p14:tracePt t="34588" x="8988425" y="4052888"/>
          <p14:tracePt t="34596" x="8988425" y="4037013"/>
          <p14:tracePt t="34604" x="8997950" y="4019550"/>
          <p14:tracePt t="34612" x="8997950" y="4011613"/>
          <p14:tracePt t="34620" x="8997950" y="4002088"/>
          <p14:tracePt t="34628" x="8997950" y="3986213"/>
          <p14:tracePt t="34636" x="8997950" y="3960813"/>
          <p14:tracePt t="34644" x="8980488" y="3925888"/>
          <p14:tracePt t="34652" x="8972550" y="3900488"/>
          <p14:tracePt t="34660" x="8963025" y="3883025"/>
          <p14:tracePt t="34668" x="8937625" y="3841750"/>
          <p14:tracePt t="34676" x="8929688" y="3824288"/>
          <p14:tracePt t="34684" x="8904288" y="3773488"/>
          <p14:tracePt t="34692" x="8869363" y="3722688"/>
          <p14:tracePt t="34700" x="8843963" y="3679825"/>
          <p14:tracePt t="34708" x="8828088" y="3662363"/>
          <p14:tracePt t="34716" x="8793163" y="3611563"/>
          <p14:tracePt t="34724" x="8777288" y="3578225"/>
          <p14:tracePt t="34732" x="8750300" y="3543300"/>
          <p14:tracePt t="34740" x="8709025" y="3509963"/>
          <p14:tracePt t="34748" x="8683625" y="3475038"/>
          <p14:tracePt t="34756" x="8632825" y="3424238"/>
          <p14:tracePt t="34764" x="8589963" y="3373438"/>
          <p14:tracePt t="34772" x="8539163" y="3340100"/>
          <p14:tracePt t="34780" x="8488363" y="3305175"/>
          <p14:tracePt t="34788" x="8420100" y="3238500"/>
          <p14:tracePt t="34796" x="8385175" y="3211513"/>
          <p14:tracePt t="34804" x="8318500" y="3152775"/>
          <p14:tracePt t="34812" x="8258175" y="3101975"/>
          <p14:tracePt t="34820" x="8189913" y="3051175"/>
          <p14:tracePt t="34828" x="8096250" y="2965450"/>
          <p14:tracePt t="34836" x="8020050" y="2889250"/>
          <p14:tracePt t="34844" x="7951788" y="2830513"/>
          <p14:tracePt t="34852" x="7850188" y="2762250"/>
          <p14:tracePt t="34860" x="7773988" y="2701925"/>
          <p14:tracePt t="34868" x="7688263" y="2651125"/>
          <p14:tracePt t="34876" x="7612063" y="2608263"/>
          <p14:tracePt t="34884" x="7477125" y="2532063"/>
          <p14:tracePt t="34892" x="7373938" y="2489200"/>
          <p14:tracePt t="34900" x="7272338" y="2438400"/>
          <p14:tracePt t="34908" x="7127875" y="2387600"/>
          <p14:tracePt t="34916" x="7008813" y="2379663"/>
          <p14:tracePt t="34924" x="6856413" y="2354263"/>
          <p14:tracePt t="34932" x="6711950" y="2328863"/>
          <p14:tracePt t="34940" x="6592888" y="2319338"/>
          <p14:tracePt t="34948" x="6440488" y="2311400"/>
          <p14:tracePt t="34956" x="6296025" y="2268538"/>
          <p14:tracePt t="34974" x="6142038" y="2260600"/>
          <p14:tracePt t="34980" x="6040438" y="2252663"/>
          <p14:tracePt t="34988" x="5956300" y="2252663"/>
          <p14:tracePt t="34996" x="5895975" y="2252663"/>
          <p14:tracePt t="35004" x="5862638" y="2252663"/>
          <p14:tracePt t="35036" x="5837238" y="2252663"/>
          <p14:tracePt t="35044" x="5819775" y="2268538"/>
          <p14:tracePt t="35052" x="5811838" y="2278063"/>
          <p14:tracePt t="35060" x="5768975" y="2311400"/>
          <p14:tracePt t="35068" x="5735638" y="2354263"/>
          <p14:tracePt t="35076" x="5708650" y="2379663"/>
          <p14:tracePt t="35084" x="5667375" y="2413000"/>
          <p14:tracePt t="35092" x="5632450" y="2438400"/>
          <p14:tracePt t="35100" x="5591175" y="2489200"/>
          <p14:tracePt t="35108" x="5573713" y="2516188"/>
          <p14:tracePt t="35116" x="5548313" y="2566988"/>
          <p14:tracePt t="35124" x="5530850" y="2582863"/>
          <p14:tracePt t="35132" x="5522913" y="2651125"/>
          <p14:tracePt t="35140" x="5487988" y="2693988"/>
          <p14:tracePt t="35148" x="5480050" y="2719388"/>
          <p14:tracePt t="35156" x="5462588" y="2736850"/>
          <p14:tracePt t="35164" x="5446713" y="2762250"/>
          <p14:tracePt t="35172" x="5437188" y="2787650"/>
          <p14:tracePt t="35180" x="5421313" y="2830513"/>
          <p14:tracePt t="35188" x="5421313" y="2871788"/>
          <p14:tracePt t="35196" x="5411788" y="2906713"/>
          <p14:tracePt t="35204" x="5411788" y="2932113"/>
          <p14:tracePt t="35212" x="5411788" y="2965450"/>
          <p14:tracePt t="35220" x="5403850" y="3008313"/>
          <p14:tracePt t="35228" x="5403850" y="3033713"/>
          <p14:tracePt t="35236" x="5394325" y="3067050"/>
          <p14:tracePt t="35244" x="5394325" y="3084513"/>
          <p14:tracePt t="35252" x="5386388" y="3127375"/>
          <p14:tracePt t="35260" x="5378450" y="3152775"/>
          <p14:tracePt t="35268" x="5368925" y="3195638"/>
          <p14:tracePt t="35276" x="5368925" y="3221038"/>
          <p14:tracePt t="35284" x="5368925" y="3263900"/>
          <p14:tracePt t="35292" x="5360988" y="3305175"/>
          <p14:tracePt t="35300" x="5360988" y="3330575"/>
          <p14:tracePt t="35308" x="5360988" y="3373438"/>
          <p14:tracePt t="35316" x="5353050" y="3408363"/>
          <p14:tracePt t="35324" x="5353050" y="3424238"/>
          <p14:tracePt t="35332" x="5353050" y="3459163"/>
          <p14:tracePt t="35340" x="5353050" y="3492500"/>
          <p14:tracePt t="35348" x="5353050" y="3517900"/>
          <p14:tracePt t="35356" x="5353050" y="3560763"/>
          <p14:tracePt t="35364" x="5353050" y="3586163"/>
          <p14:tracePt t="35372" x="5353050" y="3611563"/>
          <p14:tracePt t="35380" x="5353050" y="3636963"/>
          <p14:tracePt t="35388" x="5353050" y="3697288"/>
          <p14:tracePt t="35396" x="5353050" y="3730625"/>
          <p14:tracePt t="35404" x="5386388" y="3773488"/>
          <p14:tracePt t="35412" x="5386388" y="3798888"/>
          <p14:tracePt t="35420" x="5403850" y="3857625"/>
          <p14:tracePt t="35428" x="5421313" y="3892550"/>
          <p14:tracePt t="35436" x="5421313" y="3917950"/>
          <p14:tracePt t="35444" x="5429250" y="3943350"/>
          <p14:tracePt t="35452" x="5446713" y="3994150"/>
          <p14:tracePt t="35460" x="5472113" y="4019550"/>
          <p14:tracePt t="35468" x="5480050" y="4052888"/>
          <p14:tracePt t="35476" x="5497513" y="4095750"/>
          <p14:tracePt t="35484" x="5522913" y="4138613"/>
          <p14:tracePt t="35492" x="5548313" y="4171950"/>
          <p14:tracePt t="35500" x="5565775" y="4206875"/>
          <p14:tracePt t="35508" x="5624513" y="4249738"/>
          <p14:tracePt t="35516" x="5667375" y="4325938"/>
          <p14:tracePt t="35524" x="5700713" y="4368800"/>
          <p14:tracePt t="35532" x="5726113" y="4402138"/>
          <p14:tracePt t="35540" x="5786438" y="4452938"/>
          <p14:tracePt t="35548" x="5819775" y="4495800"/>
          <p14:tracePt t="35556" x="5862638" y="4546600"/>
          <p14:tracePt t="35564" x="5888038" y="4554538"/>
          <p14:tracePt t="35572" x="5930900" y="4597400"/>
          <p14:tracePt t="35580" x="5956300" y="4622800"/>
          <p14:tracePt t="35588" x="6007100" y="4648200"/>
          <p14:tracePt t="35596" x="6040438" y="4691063"/>
          <p14:tracePt t="35604" x="6083300" y="4708525"/>
          <p14:tracePt t="35612" x="6100763" y="4733925"/>
          <p14:tracePt t="35620" x="6167438" y="4775200"/>
          <p14:tracePt t="35628" x="6235700" y="4818063"/>
          <p14:tracePt t="35636" x="6321425" y="4860925"/>
          <p14:tracePt t="35644" x="6354763" y="4878388"/>
          <p14:tracePt t="35652" x="6405563" y="4894263"/>
          <p14:tracePt t="35660" x="6483350" y="4929188"/>
          <p14:tracePt t="35668" x="6542088" y="4937125"/>
          <p14:tracePt t="35676" x="6600825" y="4954588"/>
          <p14:tracePt t="35684" x="6661150" y="4972050"/>
          <p14:tracePt t="35692" x="6745288" y="4979988"/>
          <p14:tracePt t="35700" x="6805613" y="4987925"/>
          <p14:tracePt t="35708" x="6864350" y="4987925"/>
          <p14:tracePt t="35716" x="6950075" y="4987925"/>
          <p14:tracePt t="35724" x="7026275" y="4987925"/>
          <p14:tracePt t="35732" x="7094538" y="4987925"/>
          <p14:tracePt t="35740" x="7162800" y="4987925"/>
          <p14:tracePt t="35748" x="7246938" y="4987925"/>
          <p14:tracePt t="35756" x="7323138" y="4979988"/>
          <p14:tracePt t="35764" x="7358063" y="4972050"/>
          <p14:tracePt t="35772" x="7408863" y="4954588"/>
          <p14:tracePt t="35780" x="7459663" y="4919663"/>
          <p14:tracePt t="35788" x="7518400" y="4878388"/>
          <p14:tracePt t="35796" x="7553325" y="4860925"/>
          <p14:tracePt t="35804" x="7604125" y="4843463"/>
          <p14:tracePt t="35812" x="7654925" y="4802188"/>
          <p14:tracePt t="35820" x="7705725" y="4759325"/>
          <p14:tracePt t="35828" x="7756525" y="4716463"/>
          <p14:tracePt t="35836" x="7816850" y="4665663"/>
          <p14:tracePt t="35844" x="7885113" y="4630738"/>
          <p14:tracePt t="35852" x="7935913" y="4579938"/>
          <p14:tracePt t="35860" x="7986713" y="4538663"/>
          <p14:tracePt t="35868" x="8020050" y="4495800"/>
          <p14:tracePt t="35876" x="8045450" y="4452938"/>
          <p14:tracePt t="35884" x="8070850" y="4402138"/>
          <p14:tracePt t="35892" x="8096250" y="4333875"/>
          <p14:tracePt t="35900" x="8121650" y="4265613"/>
          <p14:tracePt t="35908" x="8147050" y="4189413"/>
          <p14:tracePt t="35916" x="8181975" y="4087813"/>
          <p14:tracePt t="35924" x="8199438" y="4027488"/>
          <p14:tracePt t="35932" x="8250238" y="3925888"/>
          <p14:tracePt t="35940" x="8283575" y="3832225"/>
          <p14:tracePt t="35948" x="8301038" y="3748088"/>
          <p14:tracePt t="35956" x="8318500" y="3679825"/>
          <p14:tracePt t="35964" x="8334375" y="3611563"/>
          <p14:tracePt t="35972" x="8334375" y="3543300"/>
          <p14:tracePt t="35980" x="8343900" y="3459163"/>
          <p14:tracePt t="35988" x="8343900" y="3382963"/>
          <p14:tracePt t="35996" x="8343900" y="3340100"/>
          <p14:tracePt t="36004" x="8343900" y="3297238"/>
          <p14:tracePt t="36012" x="8326438" y="3221038"/>
          <p14:tracePt t="36020" x="8301038" y="3160713"/>
          <p14:tracePt t="36028" x="8275638" y="3109913"/>
          <p14:tracePt t="36036" x="8240713" y="3059113"/>
          <p14:tracePt t="36044" x="8224838" y="3025775"/>
          <p14:tracePt t="36052" x="8181975" y="2957513"/>
          <p14:tracePt t="36060" x="8174038" y="2949575"/>
          <p14:tracePt t="36068" x="8147050" y="2897188"/>
          <p14:tracePt t="36076" x="8131175" y="2871788"/>
          <p14:tracePt t="36084" x="8096250" y="2838450"/>
          <p14:tracePt t="36092" x="8080375" y="2795588"/>
          <p14:tracePt t="36100" x="8037513" y="2744788"/>
          <p14:tracePt t="36108" x="8012113" y="2701925"/>
          <p14:tracePt t="36116" x="7961313" y="2660650"/>
          <p14:tracePt t="36124" x="7918450" y="2633663"/>
          <p14:tracePt t="36132" x="7900988" y="2617788"/>
          <p14:tracePt t="36140" x="7850188" y="2582863"/>
          <p14:tracePt t="36148" x="7824788" y="2574925"/>
          <p14:tracePt t="36156" x="7781925" y="2557463"/>
          <p14:tracePt t="36164" x="7748588" y="2541588"/>
          <p14:tracePt t="36172" x="7697788" y="2524125"/>
          <p14:tracePt t="36180" x="7654925" y="2498725"/>
          <p14:tracePt t="36188" x="7637463" y="2498725"/>
          <p14:tracePt t="36196" x="7612063" y="2498725"/>
          <p14:tracePt t="36228" x="7604125" y="2498725"/>
          <p14:tracePt t="36236" x="7596188" y="2498725"/>
          <p14:tracePt t="36260" x="7578725" y="2489200"/>
          <p14:tracePt t="36276" x="7561263" y="2489200"/>
          <p14:tracePt t="36284" x="7527925" y="2481263"/>
          <p14:tracePt t="36300" x="7485063" y="2463800"/>
          <p14:tracePt t="36308" x="7451725" y="2463800"/>
          <p14:tracePt t="36316" x="7408863" y="2463800"/>
          <p14:tracePt t="36324" x="7366000" y="2463800"/>
          <p14:tracePt t="36332" x="7332663" y="2463800"/>
          <p14:tracePt t="36340" x="7289800" y="2463800"/>
          <p14:tracePt t="36348" x="7246938" y="2463800"/>
          <p14:tracePt t="36356" x="7221538" y="2463800"/>
          <p14:tracePt t="36364" x="7196138" y="2463800"/>
          <p14:tracePt t="36372" x="7162800" y="2463800"/>
          <p14:tracePt t="36380" x="7153275" y="2463800"/>
          <p14:tracePt t="36396" x="7145338" y="2463800"/>
          <p14:tracePt t="36404" x="7137400" y="2455863"/>
          <p14:tracePt t="36500" x="7127875" y="2455863"/>
          <p14:tracePt t="38548" x="7145338" y="2463800"/>
          <p14:tracePt t="38556" x="7221538" y="2473325"/>
          <p14:tracePt t="38564" x="7289800" y="2473325"/>
          <p14:tracePt t="38572" x="7366000" y="2473325"/>
          <p14:tracePt t="38580" x="7426325" y="2473325"/>
          <p14:tracePt t="38588" x="7467600" y="2473325"/>
          <p14:tracePt t="38596" x="7535863" y="2473325"/>
          <p14:tracePt t="38604" x="7612063" y="2473325"/>
          <p14:tracePt t="38612" x="7662863" y="2473325"/>
          <p14:tracePt t="38620" x="7715250" y="2473325"/>
          <p14:tracePt t="38628" x="7756525" y="2473325"/>
          <p14:tracePt t="38636" x="7766050" y="2473325"/>
          <p14:tracePt t="38644" x="7791450" y="2473325"/>
          <p14:tracePt t="38652" x="7807325" y="2473325"/>
          <p14:tracePt t="38660" x="7824788" y="2473325"/>
          <p14:tracePt t="38668" x="7842250" y="2473325"/>
          <p14:tracePt t="38676" x="7885113" y="2473325"/>
          <p14:tracePt t="38684" x="7918450" y="2473325"/>
          <p14:tracePt t="38692" x="7943850" y="2473325"/>
          <p14:tracePt t="38700" x="7977188" y="2473325"/>
          <p14:tracePt t="38708" x="8004175" y="2473325"/>
          <p14:tracePt t="38716" x="8054975" y="2473325"/>
          <p14:tracePt t="38724" x="8121650" y="2473325"/>
          <p14:tracePt t="38732" x="8174038" y="2473325"/>
          <p14:tracePt t="38740" x="8215313" y="2473325"/>
          <p14:tracePt t="38748" x="8240713" y="2473325"/>
          <p14:tracePt t="38756" x="8283575" y="2473325"/>
          <p14:tracePt t="38764" x="8334375" y="2473325"/>
          <p14:tracePt t="38772" x="8377238" y="2473325"/>
          <p14:tracePt t="38780" x="8420100" y="2473325"/>
          <p14:tracePt t="38788" x="8445500" y="2473325"/>
          <p14:tracePt t="38796" x="8488363" y="2473325"/>
          <p14:tracePt t="38804" x="8529638" y="2473325"/>
          <p14:tracePt t="38812" x="8555038" y="2473325"/>
          <p14:tracePt t="38820" x="8589963" y="2473325"/>
          <p14:tracePt t="38828" x="8632825" y="2473325"/>
          <p14:tracePt t="38836" x="8648700" y="2473325"/>
          <p14:tracePt t="38844" x="8691563" y="2473325"/>
          <p14:tracePt t="38852" x="8750300" y="2473325"/>
          <p14:tracePt t="38860" x="8777288" y="2473325"/>
          <p14:tracePt t="38868" x="8818563" y="2473325"/>
          <p14:tracePt t="38876" x="8853488" y="2481263"/>
          <p14:tracePt t="38884" x="8886825" y="2481263"/>
          <p14:tracePt t="38892" x="8912225" y="2498725"/>
          <p14:tracePt t="38900" x="8929688" y="2506663"/>
          <p14:tracePt t="38908" x="8963025" y="2506663"/>
          <p14:tracePt t="38916" x="8980488" y="2516188"/>
          <p14:tracePt t="38924" x="9005888" y="2516188"/>
          <p14:tracePt t="38932" x="9013825" y="2516188"/>
          <p14:tracePt t="38940" x="9031288" y="2516188"/>
          <p14:tracePt t="38948" x="9039225" y="2516188"/>
          <p14:tracePt t="38956" x="9064625" y="2516188"/>
          <p14:tracePt t="38964" x="9091613" y="2516188"/>
          <p14:tracePt t="38981" x="9132888" y="2532063"/>
          <p14:tracePt t="38988" x="9142413" y="2532063"/>
          <p14:tracePt t="38996" x="9158288" y="2532063"/>
          <p14:tracePt t="39012" x="9175750" y="2532063"/>
          <p14:tracePt t="39028" x="9183688" y="2532063"/>
          <p14:tracePt t="39036" x="9193213" y="2532063"/>
          <p14:tracePt t="39244" x="9193213" y="2541588"/>
          <p14:tracePt t="39252" x="9175750" y="2541588"/>
          <p14:tracePt t="39260" x="9132888" y="2549525"/>
          <p14:tracePt t="39268" x="9107488" y="2549525"/>
          <p14:tracePt t="39276" x="9064625" y="2549525"/>
          <p14:tracePt t="39284" x="9031288" y="2549525"/>
          <p14:tracePt t="39292" x="8988425" y="2549525"/>
          <p14:tracePt t="39300" x="8947150" y="2549525"/>
          <p14:tracePt t="39308" x="8912225" y="2549525"/>
          <p14:tracePt t="39316" x="8886825" y="2549525"/>
          <p14:tracePt t="39324" x="8843963" y="2549525"/>
          <p14:tracePt t="39332" x="8810625" y="2549525"/>
          <p14:tracePt t="39340" x="8777288" y="2549525"/>
          <p14:tracePt t="39348" x="8742363" y="2549525"/>
          <p14:tracePt t="39356" x="8724900" y="2549525"/>
          <p14:tracePt t="39364" x="8683625" y="2549525"/>
          <p14:tracePt t="39372" x="8648700" y="2549525"/>
          <p14:tracePt t="39380" x="8623300" y="2549525"/>
          <p14:tracePt t="39388" x="8605838" y="2549525"/>
          <p14:tracePt t="39396" x="8572500" y="2549525"/>
          <p14:tracePt t="39404" x="8539163" y="2557463"/>
          <p14:tracePt t="39412" x="8488363" y="2574925"/>
          <p14:tracePt t="39420" x="8428038" y="2582863"/>
          <p14:tracePt t="39428" x="8369300" y="2600325"/>
          <p14:tracePt t="39436" x="8343900" y="2600325"/>
          <p14:tracePt t="39444" x="8266113" y="2617788"/>
          <p14:tracePt t="39452" x="8207375" y="2633663"/>
          <p14:tracePt t="39460" x="8164513" y="2633663"/>
          <p14:tracePt t="39468" x="8113713" y="2643188"/>
          <p14:tracePt t="39476" x="8088313" y="2651125"/>
          <p14:tracePt t="39484" x="8037513" y="2668588"/>
          <p14:tracePt t="39492" x="8012113" y="2676525"/>
          <p14:tracePt t="39500" x="7977188" y="2686050"/>
          <p14:tracePt t="39508" x="7969250" y="2693988"/>
          <p14:tracePt t="39516" x="7918450" y="2711450"/>
          <p14:tracePt t="39524" x="7910513" y="2719388"/>
          <p14:tracePt t="39532" x="7867650" y="2744788"/>
          <p14:tracePt t="39540" x="7832725" y="2770188"/>
          <p14:tracePt t="39548" x="7799388" y="2787650"/>
          <p14:tracePt t="39556" x="7781925" y="2805113"/>
          <p14:tracePt t="39564" x="7756525" y="2830513"/>
          <p14:tracePt t="39572" x="7731125" y="2855913"/>
          <p14:tracePt t="39580" x="7723188" y="2871788"/>
          <p14:tracePt t="39588" x="7680325" y="2906713"/>
          <p14:tracePt t="39596" x="7680325" y="2922588"/>
          <p14:tracePt t="39604" x="7662863" y="2957513"/>
          <p14:tracePt t="39612" x="7646988" y="2974975"/>
          <p14:tracePt t="39620" x="7629525" y="3000375"/>
          <p14:tracePt t="39628" x="7612063" y="3025775"/>
          <p14:tracePt t="39636" x="7586663" y="3051175"/>
          <p14:tracePt t="39644" x="7578725" y="3059113"/>
          <p14:tracePt t="39652" x="7561263" y="3059113"/>
          <p14:tracePt t="39660" x="7553325" y="3076575"/>
          <p14:tracePt t="39668" x="7545388" y="3084513"/>
          <p14:tracePt t="39676" x="7545388" y="3094038"/>
          <p14:tracePt t="39692" x="7535863" y="3094038"/>
          <p14:tracePt t="39876" x="7561263" y="3094038"/>
          <p14:tracePt t="39884" x="7621588" y="3076575"/>
          <p14:tracePt t="39892" x="7680325" y="3076575"/>
          <p14:tracePt t="39900" x="7766050" y="3051175"/>
          <p14:tracePt t="39908" x="7824788" y="3041650"/>
          <p14:tracePt t="39916" x="7900988" y="3000375"/>
          <p14:tracePt t="39924" x="7977188" y="2990850"/>
          <p14:tracePt t="39932" x="8037513" y="2965450"/>
          <p14:tracePt t="39940" x="8096250" y="2957513"/>
          <p14:tracePt t="39948" x="8174038" y="2957513"/>
          <p14:tracePt t="39956" x="8215313" y="2949575"/>
          <p14:tracePt t="39964" x="8275638" y="2940050"/>
          <p14:tracePt t="39972" x="8326438" y="2922588"/>
          <p14:tracePt t="39980" x="8369300" y="2914650"/>
          <p14:tracePt t="39988" x="8428038" y="2889250"/>
          <p14:tracePt t="39996" x="8462963" y="2889250"/>
          <p14:tracePt t="40004" x="8521700" y="2871788"/>
          <p14:tracePt t="40012" x="8539163" y="2871788"/>
          <p14:tracePt t="40020" x="8572500" y="2855913"/>
          <p14:tracePt t="40028" x="8605838" y="2846388"/>
          <p14:tracePt t="40036" x="8666163" y="2830513"/>
          <p14:tracePt t="40044" x="8699500" y="2820988"/>
          <p14:tracePt t="40052" x="8750300" y="2813050"/>
          <p14:tracePt t="40060" x="8777288" y="2805113"/>
          <p14:tracePt t="40068" x="8828088" y="2778125"/>
          <p14:tracePt t="40076" x="8861425" y="2778125"/>
          <p14:tracePt t="40084" x="8904288" y="2762250"/>
          <p14:tracePt t="40092" x="8937625" y="2752725"/>
          <p14:tracePt t="40100" x="8980488" y="2752725"/>
          <p14:tracePt t="40108" x="9039225" y="2752725"/>
          <p14:tracePt t="40116" x="9074150" y="2752725"/>
          <p14:tracePt t="40124" x="9099550" y="2752725"/>
          <p14:tracePt t="40132" x="9124950" y="2752725"/>
          <p14:tracePt t="40140" x="9158288" y="2752725"/>
          <p14:tracePt t="40148" x="9193213" y="2752725"/>
          <p14:tracePt t="40156" x="9236075" y="2752725"/>
          <p14:tracePt t="40164" x="9277350" y="2752725"/>
          <p14:tracePt t="40172" x="9302750" y="2752725"/>
          <p14:tracePt t="40180" x="9337675" y="2762250"/>
          <p14:tracePt t="40188" x="9353550" y="2770188"/>
          <p14:tracePt t="40196" x="9371013" y="2778125"/>
          <p14:tracePt t="40204" x="9380538" y="2787650"/>
          <p14:tracePt t="40212" x="9396413" y="2795588"/>
          <p14:tracePt t="40220" x="9405938" y="2795588"/>
          <p14:tracePt t="40228" x="9413875" y="2795588"/>
          <p14:tracePt t="40236" x="9431338" y="2813050"/>
          <p14:tracePt t="40244" x="9472613" y="2830513"/>
          <p14:tracePt t="40252" x="9490075" y="2855913"/>
          <p14:tracePt t="40260" x="9507538" y="2863850"/>
          <p14:tracePt t="40268" x="9515475" y="2863850"/>
          <p14:tracePt t="40276" x="9523413" y="2871788"/>
          <p14:tracePt t="40284" x="9532938" y="2871788"/>
          <p14:tracePt t="40292" x="9540875" y="2881313"/>
          <p14:tracePt t="40300" x="9550400" y="2897188"/>
          <p14:tracePt t="40308" x="9558338" y="2897188"/>
          <p14:tracePt t="40316" x="9591675" y="2932113"/>
          <p14:tracePt t="40332" x="9591675" y="2940050"/>
          <p14:tracePt t="40340" x="9601200" y="2949575"/>
          <p14:tracePt t="40348" x="9609138" y="2957513"/>
          <p14:tracePt t="40356" x="9617075" y="2965450"/>
          <p14:tracePt t="40364" x="9617075" y="2982913"/>
          <p14:tracePt t="40380" x="9626600" y="2990850"/>
          <p14:tracePt t="40388" x="9626600" y="3008313"/>
          <p14:tracePt t="40396" x="9634538" y="3016250"/>
          <p14:tracePt t="40404" x="9634538" y="3025775"/>
          <p14:tracePt t="40412" x="9642475" y="3033713"/>
          <p14:tracePt t="40420" x="9642475" y="3041650"/>
          <p14:tracePt t="40436" x="9652000" y="3051175"/>
          <p14:tracePt t="40580" x="9652000" y="3041650"/>
          <p14:tracePt t="40588" x="9652000" y="3033713"/>
          <p14:tracePt t="40596" x="9652000" y="3008313"/>
          <p14:tracePt t="40604" x="9642475" y="2990850"/>
          <p14:tracePt t="40620" x="9634538" y="2974975"/>
          <p14:tracePt t="40628" x="9617075" y="2957513"/>
          <p14:tracePt t="40636" x="9609138" y="2940050"/>
          <p14:tracePt t="40644" x="9591675" y="2932113"/>
          <p14:tracePt t="40652" x="9575800" y="2914650"/>
          <p14:tracePt t="40660" x="9550400" y="2906713"/>
          <p14:tracePt t="40668" x="9540875" y="2897188"/>
          <p14:tracePt t="40676" x="9532938" y="2889250"/>
          <p14:tracePt t="40684" x="9507538" y="2881313"/>
          <p14:tracePt t="40692" x="9490075" y="2871788"/>
          <p14:tracePt t="40700" x="9456738" y="2871788"/>
          <p14:tracePt t="40708" x="9447213" y="2863850"/>
          <p14:tracePt t="40716" x="9388475" y="2863850"/>
          <p14:tracePt t="40724" x="9371013" y="2855913"/>
          <p14:tracePt t="40732" x="9312275" y="2838450"/>
          <p14:tracePt t="40740" x="9286875" y="2838450"/>
          <p14:tracePt t="40748" x="9244013" y="2838450"/>
          <p14:tracePt t="40756" x="9209088" y="2830513"/>
          <p14:tracePt t="40764" x="9183688" y="2830513"/>
          <p14:tracePt t="40772" x="9142413" y="2830513"/>
          <p14:tracePt t="40780" x="9091613" y="2813050"/>
          <p14:tracePt t="40788" x="9048750" y="2813050"/>
          <p14:tracePt t="40796" x="9023350" y="2813050"/>
          <p14:tracePt t="40804" x="8980488" y="2787650"/>
          <p14:tracePt t="40812" x="8937625" y="2787650"/>
          <p14:tracePt t="40820" x="8861425" y="2787650"/>
          <p14:tracePt t="40828" x="8793163" y="2778125"/>
          <p14:tracePt t="40836" x="8734425" y="2778125"/>
          <p14:tracePt t="40844" x="8666163" y="2778125"/>
          <p14:tracePt t="40852" x="8589963" y="2778125"/>
          <p14:tracePt t="40860" x="8504238" y="2778125"/>
          <p14:tracePt t="40868" x="8445500" y="2778125"/>
          <p14:tracePt t="40876" x="8394700" y="2778125"/>
          <p14:tracePt t="40884" x="8308975" y="2778125"/>
          <p14:tracePt t="40892" x="8250238" y="2778125"/>
          <p14:tracePt t="40900" x="8189913" y="2778125"/>
          <p14:tracePt t="40908" x="8147050" y="2778125"/>
          <p14:tracePt t="40916" x="8088313" y="2778125"/>
          <p14:tracePt t="40924" x="8054975" y="2778125"/>
          <p14:tracePt t="40932" x="8029575" y="2778125"/>
          <p14:tracePt t="40940" x="7994650" y="2787650"/>
          <p14:tracePt t="40948" x="7969250" y="2795588"/>
          <p14:tracePt t="40956" x="7935913" y="2805113"/>
          <p14:tracePt t="40964" x="7900988" y="2830513"/>
          <p14:tracePt t="40977" x="7885113" y="2838450"/>
          <p14:tracePt t="40980" x="7850188" y="2846388"/>
          <p14:tracePt t="40988" x="7824788" y="2863850"/>
          <p14:tracePt t="40996" x="7807325" y="2881313"/>
          <p14:tracePt t="41004" x="7756525" y="2889250"/>
          <p14:tracePt t="41012" x="7715250" y="2914650"/>
          <p14:tracePt t="41020" x="7688263" y="2922588"/>
          <p14:tracePt t="41028" x="7654925" y="2949575"/>
          <p14:tracePt t="41036" x="7637463" y="2965450"/>
          <p14:tracePt t="41044" x="7629525" y="2965450"/>
          <p14:tracePt t="41052" x="7596188" y="2990850"/>
          <p14:tracePt t="41060" x="7578725" y="3008313"/>
          <p14:tracePt t="41068" x="7561263" y="3016250"/>
          <p14:tracePt t="41076" x="7535863" y="3033713"/>
          <p14:tracePt t="41084" x="7535863" y="3041650"/>
          <p14:tracePt t="41092" x="7527925" y="3051175"/>
          <p14:tracePt t="41100" x="7518400" y="3059113"/>
          <p14:tracePt t="41108" x="7510463" y="3059113"/>
          <p14:tracePt t="41116" x="7510463" y="3067050"/>
          <p14:tracePt t="41124" x="7502525" y="3076575"/>
          <p14:tracePt t="41132" x="7493000" y="3076575"/>
          <p14:tracePt t="41140" x="7485063" y="3094038"/>
          <p14:tracePt t="41148" x="7485063" y="3109913"/>
          <p14:tracePt t="41164" x="7467600" y="3119438"/>
          <p14:tracePt t="41172" x="7459663" y="3127375"/>
          <p14:tracePt t="41180" x="7451725" y="3135313"/>
          <p14:tracePt t="41196" x="7451725" y="3144838"/>
          <p14:tracePt t="41220" x="7442200" y="3144838"/>
          <p14:tracePt t="41228" x="7434263" y="3152775"/>
          <p14:tracePt t="41236" x="7426325" y="3170238"/>
          <p14:tracePt t="41260" x="7416800" y="3195638"/>
          <p14:tracePt t="41276" x="7416800" y="3203575"/>
          <p14:tracePt t="41284" x="7400925" y="3228975"/>
          <p14:tracePt t="41300" x="7391400" y="3263900"/>
          <p14:tracePt t="41316" x="7391400" y="3271838"/>
          <p14:tracePt t="41324" x="7391400" y="3305175"/>
          <p14:tracePt t="41332" x="7383463" y="3314700"/>
          <p14:tracePt t="41340" x="7383463" y="3330575"/>
          <p14:tracePt t="41356" x="7383463" y="3340100"/>
          <p14:tracePt t="41700" x="7366000" y="3365500"/>
          <p14:tracePt t="41708" x="7358063" y="3373438"/>
          <p14:tracePt t="41716" x="7358063" y="3398838"/>
          <p14:tracePt t="41724" x="7358063" y="3408363"/>
          <p14:tracePt t="41732" x="7348538" y="3433763"/>
          <p14:tracePt t="41740" x="7340600" y="3459163"/>
          <p14:tracePt t="41748" x="7332663" y="3475038"/>
          <p14:tracePt t="41756" x="7332663" y="3517900"/>
          <p14:tracePt t="41764" x="7323138" y="3552825"/>
          <p14:tracePt t="41772" x="7307263" y="3578225"/>
          <p14:tracePt t="41780" x="7289800" y="3619500"/>
          <p14:tracePt t="41788" x="7281863" y="3654425"/>
          <p14:tracePt t="41796" x="7264400" y="3687763"/>
          <p14:tracePt t="41804" x="7229475" y="3738563"/>
          <p14:tracePt t="41812" x="7229475" y="3756025"/>
          <p14:tracePt t="41820" x="7229475" y="3781425"/>
          <p14:tracePt t="41828" x="7221538" y="3790950"/>
          <p14:tracePt t="41836" x="7196138" y="3816350"/>
          <p14:tracePt t="41844" x="7196138" y="3824288"/>
          <p14:tracePt t="41860" x="7188200" y="3832225"/>
          <p14:tracePt t="41964" x="7178675" y="3832225"/>
          <p14:tracePt t="41988" x="7170738" y="3832225"/>
          <p14:tracePt t="41996" x="7162800" y="3832225"/>
          <p14:tracePt t="42020" x="7145338" y="3832225"/>
          <p14:tracePt t="42220" x="7162800" y="3832225"/>
          <p14:tracePt t="42228" x="7178675" y="3832225"/>
          <p14:tracePt t="42236" x="7204075" y="3832225"/>
          <p14:tracePt t="42244" x="7239000" y="3832225"/>
          <p14:tracePt t="42252" x="7297738" y="3832225"/>
          <p14:tracePt t="42260" x="7358063" y="3857625"/>
          <p14:tracePt t="42268" x="7400925" y="3867150"/>
          <p14:tracePt t="42276" x="7477125" y="3867150"/>
          <p14:tracePt t="42284" x="7535863" y="3875088"/>
          <p14:tracePt t="42292" x="7561263" y="3875088"/>
          <p14:tracePt t="42300" x="7586663" y="3875088"/>
          <p14:tracePt t="42308" x="7629525" y="3875088"/>
          <p14:tracePt t="42316" x="7662863" y="3875088"/>
          <p14:tracePt t="42324" x="7705725" y="3875088"/>
          <p14:tracePt t="42332" x="7748588" y="3883025"/>
          <p14:tracePt t="42340" x="7781925" y="3883025"/>
          <p14:tracePt t="42348" x="7791450" y="3883025"/>
          <p14:tracePt t="42356" x="7832725" y="3883025"/>
          <p14:tracePt t="42364" x="7910513" y="3883025"/>
          <p14:tracePt t="42372" x="7969250" y="3883025"/>
          <p14:tracePt t="42380" x="8012113" y="3883025"/>
          <p14:tracePt t="42388" x="8080375" y="3883025"/>
          <p14:tracePt t="42396" x="8156575" y="3883025"/>
          <p14:tracePt t="42404" x="8224838" y="3883025"/>
          <p14:tracePt t="42412" x="8283575" y="3883025"/>
          <p14:tracePt t="42420" x="8351838" y="3883025"/>
          <p14:tracePt t="42428" x="8428038" y="3883025"/>
          <p14:tracePt t="42436" x="8478838" y="3883025"/>
          <p14:tracePt t="42444" x="8555038" y="3883025"/>
          <p14:tracePt t="42452" x="8623300" y="3883025"/>
          <p14:tracePt t="42460" x="8683625" y="3883025"/>
          <p14:tracePt t="42468" x="8785225" y="3883025"/>
          <p14:tracePt t="42476" x="8869363" y="3883025"/>
          <p14:tracePt t="42484" x="8937625" y="3883025"/>
          <p14:tracePt t="42492" x="9023350" y="3883025"/>
          <p14:tracePt t="42500" x="9099550" y="3883025"/>
          <p14:tracePt t="42508" x="9150350" y="3883025"/>
          <p14:tracePt t="42516" x="9193213" y="3883025"/>
          <p14:tracePt t="42524" x="9244013" y="3883025"/>
          <p14:tracePt t="42532" x="9312275" y="3883025"/>
          <p14:tracePt t="42540" x="9371013" y="3883025"/>
          <p14:tracePt t="42548" x="9431338" y="3900488"/>
          <p14:tracePt t="42556" x="9490075" y="3900488"/>
          <p14:tracePt t="42564" x="9558338" y="3917950"/>
          <p14:tracePt t="42572" x="9617075" y="3917950"/>
          <p14:tracePt t="42580" x="9652000" y="3917950"/>
          <p14:tracePt t="42588" x="9667875" y="3917950"/>
          <p14:tracePt t="42596" x="9694863" y="3917950"/>
          <p14:tracePt t="42604" x="9710738" y="3917950"/>
          <p14:tracePt t="42612" x="9720263" y="3917950"/>
          <p14:tracePt t="42620" x="9736138" y="3917950"/>
          <p14:tracePt t="42628" x="9761538" y="3917950"/>
          <p14:tracePt t="42644" x="9786938" y="3917950"/>
          <p14:tracePt t="42652" x="9796463" y="3917950"/>
          <p14:tracePt t="42660" x="9804400" y="3917950"/>
          <p14:tracePt t="42796" x="9796463" y="3917950"/>
          <p14:tracePt t="42804" x="9761538" y="3917950"/>
          <p14:tracePt t="42812" x="9745663" y="3917950"/>
          <p14:tracePt t="42820" x="9728200" y="3917950"/>
          <p14:tracePt t="42828" x="9694863" y="3917950"/>
          <p14:tracePt t="42836" x="9659938" y="3917950"/>
          <p14:tracePt t="42844" x="9652000" y="3917950"/>
          <p14:tracePt t="42852" x="9609138" y="3917950"/>
          <p14:tracePt t="42860" x="9575800" y="3917950"/>
          <p14:tracePt t="42868" x="9532938" y="3917950"/>
          <p14:tracePt t="42876" x="9472613" y="3917950"/>
          <p14:tracePt t="42884" x="9431338" y="3917950"/>
          <p14:tracePt t="42892" x="9363075" y="3917950"/>
          <p14:tracePt t="42900" x="9302750" y="3917950"/>
          <p14:tracePt t="42908" x="9218613" y="3917950"/>
          <p14:tracePt t="42916" x="9132888" y="3917950"/>
          <p14:tracePt t="42924" x="9074150" y="3917950"/>
          <p14:tracePt t="42932" x="9013825" y="3917950"/>
          <p14:tracePt t="42940" x="8972550" y="3917950"/>
          <p14:tracePt t="42948" x="8929688" y="3917950"/>
          <p14:tracePt t="42956" x="8894763" y="3917950"/>
          <p14:tracePt t="42964" x="8869363" y="3917950"/>
          <p14:tracePt t="42972" x="8843963" y="3917950"/>
          <p14:tracePt t="42980" x="8810625" y="3917950"/>
          <p14:tracePt t="42988" x="8777288" y="3917950"/>
          <p14:tracePt t="42996" x="8759825" y="3917950"/>
          <p14:tracePt t="43004" x="8734425" y="3917950"/>
          <p14:tracePt t="43012" x="8699500" y="3917950"/>
          <p14:tracePt t="43020" x="8658225" y="3917950"/>
          <p14:tracePt t="43028" x="8615363" y="3917950"/>
          <p14:tracePt t="43036" x="8572500" y="3917950"/>
          <p14:tracePt t="43044" x="8513763" y="3917950"/>
          <p14:tracePt t="43052" x="8470900" y="3917950"/>
          <p14:tracePt t="43060" x="8435975" y="3917950"/>
          <p14:tracePt t="43068" x="8394700" y="3917950"/>
          <p14:tracePt t="43076" x="8351838" y="3917950"/>
          <p14:tracePt t="43084" x="8291513" y="3917950"/>
          <p14:tracePt t="43092" x="8250238" y="3917950"/>
          <p14:tracePt t="43100" x="8207375" y="3917950"/>
          <p14:tracePt t="43108" x="8174038" y="3917950"/>
          <p14:tracePt t="43116" x="8131175" y="3917950"/>
          <p14:tracePt t="43124" x="8088313" y="3917950"/>
          <p14:tracePt t="43132" x="8029575" y="3917950"/>
          <p14:tracePt t="43140" x="7961313" y="3917950"/>
          <p14:tracePt t="43148" x="7918450" y="3917950"/>
          <p14:tracePt t="43156" x="7859713" y="3917950"/>
          <p14:tracePt t="43164" x="7799388" y="3900488"/>
          <p14:tracePt t="43172" x="7740650" y="3892550"/>
          <p14:tracePt t="43180" x="7688263" y="3883025"/>
          <p14:tracePt t="43188" x="7662863" y="3883025"/>
          <p14:tracePt t="43196" x="7637463" y="3867150"/>
          <p14:tracePt t="43204" x="7612063" y="3867150"/>
          <p14:tracePt t="43212" x="7586663" y="3867150"/>
          <p14:tracePt t="43220" x="7578725" y="3867150"/>
          <p14:tracePt t="43228" x="7561263" y="3867150"/>
          <p14:tracePt t="43244" x="7553325" y="3867150"/>
          <p14:tracePt t="43252" x="7527925" y="3867150"/>
          <p14:tracePt t="43268" x="7510463" y="3867150"/>
          <p14:tracePt t="43276" x="7493000" y="3867150"/>
          <p14:tracePt t="43284" x="7459663" y="3867150"/>
          <p14:tracePt t="43292" x="7442200" y="3857625"/>
          <p14:tracePt t="43300" x="7416800" y="3857625"/>
          <p14:tracePt t="43308" x="7408863" y="3857625"/>
          <p14:tracePt t="43316" x="7400925" y="3857625"/>
          <p14:tracePt t="43324" x="7373938" y="3857625"/>
          <p14:tracePt t="43332" x="7348538" y="3857625"/>
          <p14:tracePt t="43340" x="7340600" y="3857625"/>
          <p14:tracePt t="43348" x="7315200" y="3849688"/>
          <p14:tracePt t="43356" x="7297738" y="3849688"/>
          <p14:tracePt t="43364" x="7264400" y="3849688"/>
          <p14:tracePt t="43372" x="7256463" y="3832225"/>
          <p14:tracePt t="43380" x="7239000" y="3832225"/>
          <p14:tracePt t="43388" x="7229475" y="3832225"/>
          <p14:tracePt t="43404" x="7221538" y="3832225"/>
          <p14:tracePt t="43428" x="7204075" y="3832225"/>
          <p14:tracePt t="43780" x="7256463" y="3832225"/>
          <p14:tracePt t="43788" x="7323138" y="3832225"/>
          <p14:tracePt t="43796" x="7426325" y="3832225"/>
          <p14:tracePt t="43804" x="7510463" y="3832225"/>
          <p14:tracePt t="43812" x="7612063" y="3832225"/>
          <p14:tracePt t="43820" x="7662863" y="3832225"/>
          <p14:tracePt t="43828" x="7723188" y="3832225"/>
          <p14:tracePt t="43836" x="7791450" y="3832225"/>
          <p14:tracePt t="43844" x="7867650" y="3832225"/>
          <p14:tracePt t="43852" x="7926388" y="3832225"/>
          <p14:tracePt t="43860" x="7994650" y="3832225"/>
          <p14:tracePt t="43868" x="8062913" y="3832225"/>
          <p14:tracePt t="43876" x="8121650" y="3832225"/>
          <p14:tracePt t="43884" x="8164513" y="3832225"/>
          <p14:tracePt t="43892" x="8250238" y="3832225"/>
          <p14:tracePt t="43900" x="8308975" y="3832225"/>
          <p14:tracePt t="43908" x="8428038" y="3824288"/>
          <p14:tracePt t="43916" x="8470900" y="3824288"/>
          <p14:tracePt t="43924" x="8555038" y="3824288"/>
          <p14:tracePt t="43932" x="8615363" y="3824288"/>
          <p14:tracePt t="43940" x="8742363" y="3824288"/>
          <p14:tracePt t="43948" x="8828088" y="3824288"/>
          <p14:tracePt t="43956" x="8878888" y="3824288"/>
          <p14:tracePt t="43964" x="8955088" y="3824288"/>
          <p14:tracePt t="43976" x="9023350" y="3824288"/>
          <p14:tracePt t="43980" x="9082088" y="3824288"/>
          <p14:tracePt t="43988" x="9117013" y="3824288"/>
          <p14:tracePt t="43996" x="9158288" y="3824288"/>
          <p14:tracePt t="44004" x="9167813" y="3824288"/>
          <p14:tracePt t="44012" x="9226550" y="3824288"/>
          <p14:tracePt t="44020" x="9251950" y="3824288"/>
          <p14:tracePt t="44028" x="9294813" y="3824288"/>
          <p14:tracePt t="44036" x="9337675" y="3824288"/>
          <p14:tracePt t="44044" x="9388475" y="3824288"/>
          <p14:tracePt t="44052" x="9439275" y="3824288"/>
          <p14:tracePt t="44060" x="9515475" y="3824288"/>
          <p14:tracePt t="44068" x="9575800" y="3824288"/>
          <p14:tracePt t="44076" x="9617075" y="3824288"/>
          <p14:tracePt t="44084" x="9677400" y="3824288"/>
          <p14:tracePt t="44092" x="9720263" y="3824288"/>
          <p14:tracePt t="44100" x="9745663" y="3824288"/>
          <p14:tracePt t="44108" x="9786938" y="3824288"/>
          <p14:tracePt t="44116" x="9804400" y="3824288"/>
          <p14:tracePt t="44124" x="9839325" y="3824288"/>
          <p14:tracePt t="44132" x="9864725" y="3824288"/>
          <p14:tracePt t="44140" x="9880600" y="3824288"/>
          <p14:tracePt t="44148" x="9906000" y="3824288"/>
          <p14:tracePt t="44164" x="9915525" y="3824288"/>
          <p14:tracePt t="44796" x="9906000" y="3824288"/>
          <p14:tracePt t="44804" x="9898063" y="3824288"/>
          <p14:tracePt t="44812" x="9872663" y="3816350"/>
          <p14:tracePt t="44820" x="9839325" y="3816350"/>
          <p14:tracePt t="44828" x="9804400" y="3806825"/>
          <p14:tracePt t="44836" x="9779000" y="3806825"/>
          <p14:tracePt t="44844" x="9761538" y="3806825"/>
          <p14:tracePt t="44852" x="9745663" y="3806825"/>
          <p14:tracePt t="44860" x="9710738" y="3806825"/>
          <p14:tracePt t="44868" x="9667875" y="3806825"/>
          <p14:tracePt t="44876" x="9609138" y="3781425"/>
          <p14:tracePt t="44884" x="9540875" y="3773488"/>
          <p14:tracePt t="44892" x="9464675" y="3773488"/>
          <p14:tracePt t="44900" x="9421813" y="3763963"/>
          <p14:tracePt t="44908" x="9363075" y="3756025"/>
          <p14:tracePt t="44916" x="9320213" y="3756025"/>
          <p14:tracePt t="44924" x="9226550" y="3730625"/>
          <p14:tracePt t="44932" x="9124950" y="3722688"/>
          <p14:tracePt t="44940" x="9039225" y="3713163"/>
          <p14:tracePt t="44948" x="8955088" y="3713163"/>
          <p14:tracePt t="44956" x="8853488" y="3697288"/>
          <p14:tracePt t="44964" x="8750300" y="3662363"/>
          <p14:tracePt t="44982" x="8555038" y="3654425"/>
          <p14:tracePt t="44988" x="8504238" y="3646488"/>
          <p14:tracePt t="44996" x="8420100" y="3646488"/>
          <p14:tracePt t="45004" x="8351838" y="3611563"/>
          <p14:tracePt t="45012" x="8258175" y="3611563"/>
          <p14:tracePt t="45020" x="8189913" y="3603625"/>
          <p14:tracePt t="45028" x="8105775" y="3603625"/>
          <p14:tracePt t="45036" x="8029575" y="3594100"/>
          <p14:tracePt t="45044" x="7969250" y="3594100"/>
          <p14:tracePt t="45052" x="7885113" y="3568700"/>
          <p14:tracePt t="45060" x="7824788" y="3560763"/>
          <p14:tracePt t="45068" x="7781925" y="3552825"/>
          <p14:tracePt t="45076" x="7731125" y="3552825"/>
          <p14:tracePt t="45084" x="7646988" y="3552825"/>
          <p14:tracePt t="45092" x="7604125" y="3543300"/>
          <p14:tracePt t="45100" x="7545388" y="3543300"/>
          <p14:tracePt t="45108" x="7485063" y="3517900"/>
          <p14:tracePt t="45116" x="7442200" y="3517900"/>
          <p14:tracePt t="45124" x="7400925" y="3517900"/>
          <p14:tracePt t="45132" x="7366000" y="3517900"/>
          <p14:tracePt t="45140" x="7332663" y="3517900"/>
          <p14:tracePt t="45148" x="7323138" y="3517900"/>
          <p14:tracePt t="45156" x="7281863" y="3517900"/>
          <p14:tracePt t="45164" x="7256463" y="3517900"/>
          <p14:tracePt t="45172" x="7239000" y="3517900"/>
          <p14:tracePt t="45180" x="7221538" y="3517900"/>
          <p14:tracePt t="45188" x="7204075" y="3517900"/>
          <p14:tracePt t="45196" x="7170738" y="3517900"/>
          <p14:tracePt t="45212" x="7145338" y="3517900"/>
          <p14:tracePt t="45220" x="7127875" y="3517900"/>
          <p14:tracePt t="45228" x="7094538" y="3517900"/>
          <p14:tracePt t="45236" x="7085013" y="3517900"/>
          <p14:tracePt t="45244" x="7059613" y="3517900"/>
          <p14:tracePt t="45252" x="7026275" y="3517900"/>
          <p14:tracePt t="45268" x="7008813" y="3517900"/>
          <p14:tracePt t="45276" x="6983413" y="3517900"/>
          <p14:tracePt t="45284" x="6975475" y="3517900"/>
          <p14:tracePt t="45292" x="6950075" y="3517900"/>
          <p14:tracePt t="45300" x="6942138" y="3517900"/>
          <p14:tracePt t="45308" x="6915150" y="3517900"/>
          <p14:tracePt t="45316" x="6907213" y="3517900"/>
          <p14:tracePt t="45332" x="6889750" y="3517900"/>
          <p14:tracePt t="45356" x="6881813" y="3517900"/>
          <p14:tracePt t="45380" x="6873875" y="3517900"/>
          <p14:tracePt t="45972" x="6881813" y="3517900"/>
          <p14:tracePt t="45980" x="6915150" y="3517900"/>
          <p14:tracePt t="45996" x="6942138" y="3527425"/>
          <p14:tracePt t="46004" x="6983413" y="3527425"/>
          <p14:tracePt t="46012" x="7000875" y="3527425"/>
          <p14:tracePt t="46020" x="7043738" y="3527425"/>
          <p14:tracePt t="46028" x="7069138" y="3527425"/>
          <p14:tracePt t="46036" x="7085013" y="3527425"/>
          <p14:tracePt t="46044" x="7102475" y="3527425"/>
          <p14:tracePt t="46052" x="7119938" y="3527425"/>
          <p14:tracePt t="46060" x="7145338" y="3527425"/>
          <p14:tracePt t="46068" x="7153275" y="3527425"/>
          <p14:tracePt t="46076" x="7178675" y="3527425"/>
          <p14:tracePt t="46084" x="7196138" y="3527425"/>
          <p14:tracePt t="46092" x="7204075" y="3527425"/>
          <p14:tracePt t="46100" x="7213600" y="3527425"/>
          <p14:tracePt t="46116" x="7221538" y="3527425"/>
          <p14:tracePt t="46148" x="7239000" y="3527425"/>
          <p14:tracePt t="46332" x="7256463" y="3527425"/>
          <p14:tracePt t="46340" x="7297738" y="3527425"/>
          <p14:tracePt t="46348" x="7358063" y="3535363"/>
          <p14:tracePt t="46356" x="7416800" y="3543300"/>
          <p14:tracePt t="46364" x="7459663" y="3552825"/>
          <p14:tracePt t="46372" x="7518400" y="3552825"/>
          <p14:tracePt t="46380" x="7561263" y="3552825"/>
          <p14:tracePt t="46388" x="7621588" y="3568700"/>
          <p14:tracePt t="46396" x="7680325" y="3568700"/>
          <p14:tracePt t="46404" x="7723188" y="3568700"/>
          <p14:tracePt t="46412" x="7766050" y="3568700"/>
          <p14:tracePt t="46420" x="7807325" y="3568700"/>
          <p14:tracePt t="46428" x="7850188" y="3568700"/>
          <p14:tracePt t="46436" x="7900988" y="3568700"/>
          <p14:tracePt t="46444" x="7926388" y="3568700"/>
          <p14:tracePt t="46452" x="7961313" y="3568700"/>
          <p14:tracePt t="46460" x="8004175" y="3568700"/>
          <p14:tracePt t="46468" x="8020050" y="3578225"/>
          <p14:tracePt t="46476" x="8045450" y="3578225"/>
          <p14:tracePt t="46484" x="8080375" y="3578225"/>
          <p14:tracePt t="46492" x="8088313" y="3578225"/>
          <p14:tracePt t="46500" x="8113713" y="3578225"/>
          <p14:tracePt t="46508" x="8131175" y="3578225"/>
          <p14:tracePt t="46516" x="8147050" y="3578225"/>
          <p14:tracePt t="46524" x="8174038" y="3578225"/>
          <p14:tracePt t="46532" x="8207375" y="3578225"/>
          <p14:tracePt t="46540" x="8240713" y="3578225"/>
          <p14:tracePt t="46548" x="8266113" y="3578225"/>
          <p14:tracePt t="46556" x="8308975" y="3578225"/>
          <p14:tracePt t="46564" x="8343900" y="3578225"/>
          <p14:tracePt t="46572" x="8394700" y="3578225"/>
          <p14:tracePt t="46580" x="8445500" y="3578225"/>
          <p14:tracePt t="46588" x="8488363" y="3578225"/>
          <p14:tracePt t="46596" x="8539163" y="3578225"/>
          <p14:tracePt t="46604" x="8589963" y="3578225"/>
          <p14:tracePt t="46612" x="8640763" y="3578225"/>
          <p14:tracePt t="46620" x="8724900" y="3578225"/>
          <p14:tracePt t="46628" x="8785225" y="3578225"/>
          <p14:tracePt t="46636" x="8869363" y="3578225"/>
          <p14:tracePt t="46644" x="8955088" y="3578225"/>
          <p14:tracePt t="46652" x="9013825" y="3578225"/>
          <p14:tracePt t="46660" x="9082088" y="3578225"/>
          <p14:tracePt t="46668" x="9142413" y="3578225"/>
          <p14:tracePt t="46676" x="9218613" y="3578225"/>
          <p14:tracePt t="46684" x="9286875" y="3586163"/>
          <p14:tracePt t="46692" x="9345613" y="3586163"/>
          <p14:tracePt t="46700" x="9421813" y="3603625"/>
          <p14:tracePt t="46708" x="9464675" y="3603625"/>
          <p14:tracePt t="46716" x="9550400" y="3603625"/>
          <p14:tracePt t="46724" x="9626600" y="3611563"/>
          <p14:tracePt t="46732" x="9710738" y="3629025"/>
          <p14:tracePt t="46740" x="9779000" y="3636963"/>
          <p14:tracePt t="46748" x="9855200" y="3654425"/>
          <p14:tracePt t="46756" x="9898063" y="3654425"/>
          <p14:tracePt t="46764" x="9923463" y="3662363"/>
          <p14:tracePt t="46772" x="9940925" y="3662363"/>
          <p14:tracePt t="46788" x="9948863" y="3662363"/>
          <p14:tracePt t="46812" x="9956800" y="3662363"/>
          <p14:tracePt t="46828" x="9966325" y="3662363"/>
          <p14:tracePt t="48692" x="9956800" y="3662363"/>
          <p14:tracePt t="48884" x="9931400" y="3654425"/>
          <p14:tracePt t="48908" x="9923463" y="3646488"/>
          <p14:tracePt t="49084" x="9915525" y="3636963"/>
          <p14:tracePt t="49092" x="9898063" y="3629025"/>
          <p14:tracePt t="49100" x="9880600" y="3619500"/>
          <p14:tracePt t="49108" x="9829800" y="3611563"/>
          <p14:tracePt t="49116" x="9786938" y="3611563"/>
          <p14:tracePt t="49124" x="9779000" y="3611563"/>
          <p14:tracePt t="49132" x="9728200" y="3594100"/>
          <p14:tracePt t="49140" x="9720263" y="3594100"/>
          <p14:tracePt t="49148" x="9677400" y="3594100"/>
          <p14:tracePt t="49156" x="9652000" y="3586163"/>
          <p14:tracePt t="49164" x="9601200" y="3578225"/>
          <p14:tracePt t="49172" x="9540875" y="3578225"/>
          <p14:tracePt t="49180" x="9490075" y="3568700"/>
          <p14:tracePt t="49188" x="9472613" y="3568700"/>
          <p14:tracePt t="49196" x="9439275" y="3552825"/>
          <p14:tracePt t="49204" x="9388475" y="3535363"/>
          <p14:tracePt t="49212" x="9302750" y="3517900"/>
          <p14:tracePt t="49220" x="9226550" y="3484563"/>
          <p14:tracePt t="49228" x="9193213" y="3475038"/>
          <p14:tracePt t="49236" x="9142413" y="3449638"/>
          <p14:tracePt t="49244" x="9099550" y="3433763"/>
          <p14:tracePt t="49252" x="9039225" y="3424238"/>
          <p14:tracePt t="49260" x="8988425" y="3416300"/>
          <p14:tracePt t="49268" x="8972550" y="3398838"/>
          <p14:tracePt t="49276" x="8947150" y="3390900"/>
          <p14:tracePt t="49284" x="8912225" y="3382963"/>
          <p14:tracePt t="49292" x="8853488" y="3373438"/>
          <p14:tracePt t="49300" x="8802688" y="3355975"/>
          <p14:tracePt t="49308" x="8785225" y="3348038"/>
          <p14:tracePt t="49316" x="8767763" y="3348038"/>
          <p14:tracePt t="49324" x="8734425" y="3348038"/>
          <p14:tracePt t="49332" x="8709025" y="3348038"/>
          <p14:tracePt t="49340" x="8691563" y="3348038"/>
          <p14:tracePt t="49348" x="8648700" y="3340100"/>
          <p14:tracePt t="49356" x="8623300" y="3340100"/>
          <p14:tracePt t="49363" x="8589963" y="3340100"/>
          <p14:tracePt t="49372" x="8572500" y="3340100"/>
          <p14:tracePt t="49379" x="8547100" y="3340100"/>
          <p14:tracePt t="49388" x="8504238" y="3340100"/>
          <p14:tracePt t="49396" x="8462963" y="3340100"/>
          <p14:tracePt t="49403" x="8420100" y="3340100"/>
          <p14:tracePt t="49412" x="8377238" y="3340100"/>
          <p14:tracePt t="49420" x="8326438" y="3340100"/>
          <p14:tracePt t="49428" x="8283575" y="3340100"/>
          <p14:tracePt t="49436" x="8215313" y="3340100"/>
          <p14:tracePt t="49444" x="8156575" y="3340100"/>
          <p14:tracePt t="49452" x="8096250" y="3340100"/>
          <p14:tracePt t="49460" x="8029575" y="3340100"/>
          <p14:tracePt t="49467" x="7977188" y="3348038"/>
          <p14:tracePt t="49476" x="7918450" y="3373438"/>
          <p14:tracePt t="49484" x="7859713" y="3408363"/>
          <p14:tracePt t="49492" x="7824788" y="3408363"/>
          <p14:tracePt t="49500" x="7773988" y="3424238"/>
          <p14:tracePt t="49508" x="7715250" y="3449638"/>
          <p14:tracePt t="49516" x="7654925" y="3475038"/>
          <p14:tracePt t="49524" x="7612063" y="3509963"/>
          <p14:tracePt t="49532" x="7578725" y="3527425"/>
          <p14:tracePt t="49540" x="7553325" y="3552825"/>
          <p14:tracePt t="49548" x="7518400" y="3594100"/>
          <p14:tracePt t="49556" x="7493000" y="3611563"/>
          <p14:tracePt t="49564" x="7485063" y="3619500"/>
          <p14:tracePt t="49572" x="7459663" y="3654425"/>
          <p14:tracePt t="49580" x="7451725" y="3679825"/>
          <p14:tracePt t="49588" x="7416800" y="3713163"/>
          <p14:tracePt t="49596" x="7408863" y="3730625"/>
          <p14:tracePt t="49604" x="7400925" y="3756025"/>
          <p14:tracePt t="49612" x="7383463" y="3781425"/>
          <p14:tracePt t="49620" x="7373938" y="3798888"/>
          <p14:tracePt t="49628" x="7366000" y="3824288"/>
          <p14:tracePt t="49636" x="7366000" y="3841750"/>
          <p14:tracePt t="49644" x="7348538" y="3867150"/>
          <p14:tracePt t="49652" x="7340600" y="3883025"/>
          <p14:tracePt t="49660" x="7340600" y="3900488"/>
          <p14:tracePt t="49668" x="7340600" y="3925888"/>
          <p14:tracePt t="49676" x="7340600" y="3943350"/>
          <p14:tracePt t="49684" x="7332663" y="3960813"/>
          <p14:tracePt t="49692" x="7332663" y="3986213"/>
          <p14:tracePt t="49700" x="7332663" y="3994150"/>
          <p14:tracePt t="49708" x="7332663" y="4019550"/>
          <p14:tracePt t="49716" x="7332663" y="4052888"/>
          <p14:tracePt t="49724" x="7332663" y="4062413"/>
          <p14:tracePt t="49732" x="7332663" y="4070350"/>
          <p14:tracePt t="49740" x="7332663" y="4095750"/>
          <p14:tracePt t="49748" x="7340600" y="4105275"/>
          <p14:tracePt t="49756" x="7348538" y="4138613"/>
          <p14:tracePt t="49764" x="7373938" y="4146550"/>
          <p14:tracePt t="49772" x="7391400" y="4171950"/>
          <p14:tracePt t="49780" x="7408863" y="4189413"/>
          <p14:tracePt t="49788" x="7434263" y="4214813"/>
          <p14:tracePt t="49796" x="7451725" y="4249738"/>
          <p14:tracePt t="49804" x="7451725" y="4257675"/>
          <p14:tracePt t="49812" x="7459663" y="4257675"/>
          <p14:tracePt t="49820" x="7477125" y="4275138"/>
          <p14:tracePt t="49828" x="7485063" y="4291013"/>
          <p14:tracePt t="49836" x="7502525" y="4300538"/>
          <p14:tracePt t="49844" x="7535863" y="4325938"/>
          <p14:tracePt t="49852" x="7561263" y="4341813"/>
          <p14:tracePt t="49860" x="7586663" y="4351338"/>
          <p14:tracePt t="49868" x="7621588" y="4384675"/>
          <p14:tracePt t="49876" x="7629525" y="4384675"/>
          <p14:tracePt t="49883" x="7662863" y="4402138"/>
          <p14:tracePt t="49892" x="7688263" y="4419600"/>
          <p14:tracePt t="49900" x="7723188" y="4445000"/>
          <p14:tracePt t="49908" x="7781925" y="4452938"/>
          <p14:tracePt t="49916" x="7832725" y="4460875"/>
          <p14:tracePt t="49924" x="7867650" y="4470400"/>
          <p14:tracePt t="49932" x="7910513" y="4495800"/>
          <p14:tracePt t="49940" x="7935913" y="4495800"/>
          <p14:tracePt t="49948" x="7977188" y="4503738"/>
          <p14:tracePt t="49955" x="8012113" y="4513263"/>
          <p14:tracePt t="49964" x="8070850" y="4538663"/>
          <p14:tracePt t="49972" x="8121650" y="4546600"/>
          <p14:tracePt t="49992" x="8189913" y="4546600"/>
          <p14:tracePt t="49996" x="8291513" y="4554538"/>
          <p14:tracePt t="50004" x="8377238" y="4564063"/>
          <p14:tracePt t="50012" x="8470900" y="4589463"/>
          <p14:tracePt t="50020" x="8564563" y="4597400"/>
          <p14:tracePt t="50028" x="8666163" y="4614863"/>
          <p14:tracePt t="50036" x="8750300" y="4614863"/>
          <p14:tracePt t="50044" x="8836025" y="4614863"/>
          <p14:tracePt t="50052" x="8912225" y="4614863"/>
          <p14:tracePt t="50060" x="9005888" y="4614863"/>
          <p14:tracePt t="50068" x="9064625" y="4614863"/>
          <p14:tracePt t="50076" x="9142413" y="4614863"/>
          <p14:tracePt t="50084" x="9193213" y="4614863"/>
          <p14:tracePt t="50092" x="9269413" y="4597400"/>
          <p14:tracePt t="50100" x="9353550" y="4589463"/>
          <p14:tracePt t="50108" x="9405938" y="4589463"/>
          <p14:tracePt t="50116" x="9421813" y="4579938"/>
          <p14:tracePt t="50124" x="9482138" y="4572000"/>
          <p14:tracePt t="50132" x="9540875" y="4538663"/>
          <p14:tracePt t="50140" x="9591675" y="4521200"/>
          <p14:tracePt t="50148" x="9626600" y="4503738"/>
          <p14:tracePt t="50156" x="9642475" y="4486275"/>
          <p14:tracePt t="50164" x="9685338" y="4460875"/>
          <p14:tracePt t="50172" x="9702800" y="4445000"/>
          <p14:tracePt t="50180" x="9720263" y="4419600"/>
          <p14:tracePt t="50188" x="9728200" y="4376738"/>
          <p14:tracePt t="50196" x="9745663" y="4341813"/>
          <p14:tracePt t="50203" x="9761538" y="4308475"/>
          <p14:tracePt t="50212" x="9771063" y="4275138"/>
          <p14:tracePt t="50220" x="9779000" y="4232275"/>
          <p14:tracePt t="50228" x="9779000" y="4197350"/>
          <p14:tracePt t="50236" x="9779000" y="4156075"/>
          <p14:tracePt t="50244" x="9779000" y="4121150"/>
          <p14:tracePt t="50251" x="9779000" y="4087813"/>
          <p14:tracePt t="50260" x="9779000" y="4070350"/>
          <p14:tracePt t="50268" x="9779000" y="4027488"/>
          <p14:tracePt t="50276" x="9779000" y="4002088"/>
          <p14:tracePt t="50284" x="9779000" y="3968750"/>
          <p14:tracePt t="50292" x="9761538" y="3925888"/>
          <p14:tracePt t="50300" x="9753600" y="3900488"/>
          <p14:tracePt t="50308" x="9720263" y="3832225"/>
          <p14:tracePt t="50316" x="9702800" y="3790950"/>
          <p14:tracePt t="50324" x="9652000" y="3722688"/>
          <p14:tracePt t="50332" x="9609138" y="3654425"/>
          <p14:tracePt t="50340" x="9558338" y="3603625"/>
          <p14:tracePt t="50348" x="9515475" y="3586163"/>
          <p14:tracePt t="50355" x="9464675" y="3543300"/>
          <p14:tracePt t="50364" x="9421813" y="3517900"/>
          <p14:tracePt t="50372" x="9405938" y="3509963"/>
          <p14:tracePt t="50380" x="9337675" y="3492500"/>
          <p14:tracePt t="50388" x="9286875" y="3475038"/>
          <p14:tracePt t="50396" x="9218613" y="3449638"/>
          <p14:tracePt t="50404" x="9142413" y="3441700"/>
          <p14:tracePt t="50412" x="9056688" y="3416300"/>
          <p14:tracePt t="50420" x="8955088" y="3416300"/>
          <p14:tracePt t="50428" x="8869363" y="3408363"/>
          <p14:tracePt t="50436" x="8742363" y="3398838"/>
          <p14:tracePt t="50444" x="8623300" y="3382963"/>
          <p14:tracePt t="50452" x="8529638" y="3382963"/>
          <p14:tracePt t="50460" x="8428038" y="3382963"/>
          <p14:tracePt t="50468" x="8318500" y="3382963"/>
          <p14:tracePt t="50476" x="8232775" y="3382963"/>
          <p14:tracePt t="50484" x="8181975" y="3382963"/>
          <p14:tracePt t="50492" x="8113713" y="3382963"/>
          <p14:tracePt t="50500" x="8012113" y="3382963"/>
          <p14:tracePt t="50508" x="7943850" y="3382963"/>
          <p14:tracePt t="50516" x="7867650" y="3382963"/>
          <p14:tracePt t="50524" x="7791450" y="3416300"/>
          <p14:tracePt t="50532" x="7748588" y="3424238"/>
          <p14:tracePt t="50540" x="7662863" y="3459163"/>
          <p14:tracePt t="50548" x="7604125" y="3467100"/>
          <p14:tracePt t="50556" x="7561263" y="3492500"/>
          <p14:tracePt t="50564" x="7518400" y="3517900"/>
          <p14:tracePt t="50572" x="7493000" y="3535363"/>
          <p14:tracePt t="50580" x="7442200" y="3568700"/>
          <p14:tracePt t="50588" x="7416800" y="3594100"/>
          <p14:tracePt t="50596" x="7408863" y="3611563"/>
          <p14:tracePt t="50604" x="7373938" y="3654425"/>
          <p14:tracePt t="50612" x="7366000" y="3679825"/>
          <p14:tracePt t="50620" x="7358063" y="3713163"/>
          <p14:tracePt t="50628" x="7358063" y="3738563"/>
          <p14:tracePt t="50636" x="7340600" y="3773488"/>
          <p14:tracePt t="50644" x="7340600" y="3798888"/>
          <p14:tracePt t="50652" x="7340600" y="3857625"/>
          <p14:tracePt t="50660" x="7340600" y="3892550"/>
          <p14:tracePt t="50668" x="7340600" y="3925888"/>
          <p14:tracePt t="50676" x="7340600" y="3935413"/>
          <p14:tracePt t="50684" x="7340600" y="3968750"/>
          <p14:tracePt t="50692" x="7340600" y="3986213"/>
          <p14:tracePt t="50700" x="7340600" y="4011613"/>
          <p14:tracePt t="50708" x="7358063" y="4044950"/>
          <p14:tracePt t="50716" x="7373938" y="4079875"/>
          <p14:tracePt t="50724" x="7383463" y="4095750"/>
          <p14:tracePt t="50732" x="7400925" y="4130675"/>
          <p14:tracePt t="50740" x="7416800" y="4156075"/>
          <p14:tracePt t="50748" x="7434263" y="4171950"/>
          <p14:tracePt t="50756" x="7442200" y="4189413"/>
          <p14:tracePt t="50764" x="7467600" y="4214813"/>
          <p14:tracePt t="50780" x="7502525" y="4232275"/>
          <p14:tracePt t="50788" x="7535863" y="4257675"/>
          <p14:tracePt t="50796" x="7561263" y="4283075"/>
          <p14:tracePt t="50804" x="7596188" y="4308475"/>
          <p14:tracePt t="50812" x="7629525" y="4316413"/>
          <p14:tracePt t="50820" x="7672388" y="4316413"/>
          <p14:tracePt t="50828" x="7688263" y="4325938"/>
          <p14:tracePt t="50836" x="7723188" y="4341813"/>
          <p14:tracePt t="50844" x="7756525" y="4351338"/>
          <p14:tracePt t="50852" x="7799388" y="4359275"/>
          <p14:tracePt t="50860" x="7850188" y="4384675"/>
          <p14:tracePt t="50868" x="7893050" y="4384675"/>
          <p14:tracePt t="50876" x="7926388" y="4384675"/>
          <p14:tracePt t="50884" x="7986713" y="4384675"/>
          <p14:tracePt t="50892" x="8029575" y="4402138"/>
          <p14:tracePt t="50900" x="8088313" y="4410075"/>
          <p14:tracePt t="50908" x="8189913" y="4427538"/>
          <p14:tracePt t="50916" x="8232775" y="4427538"/>
          <p14:tracePt t="50924" x="8291513" y="4445000"/>
          <p14:tracePt t="50932" x="8369300" y="4445000"/>
          <p14:tracePt t="50940" x="8435975" y="4445000"/>
          <p14:tracePt t="50948" x="8478838" y="4445000"/>
          <p14:tracePt t="50956" x="8539163" y="4445000"/>
          <p14:tracePt t="50966" x="8623300" y="4445000"/>
          <p14:tracePt t="50972" x="8683625" y="4445000"/>
          <p14:tracePt t="50980" x="8767763" y="4445000"/>
          <p14:tracePt t="50988" x="8853488" y="4445000"/>
          <p14:tracePt t="50996" x="8937625" y="4445000"/>
          <p14:tracePt t="51004" x="8997950" y="4445000"/>
          <p14:tracePt t="51011" x="9056688" y="4445000"/>
          <p14:tracePt t="51020" x="9074150" y="4445000"/>
          <p14:tracePt t="51028" x="9117013" y="4445000"/>
          <p14:tracePt t="51036" x="9132888" y="4445000"/>
          <p14:tracePt t="51044" x="9158288" y="4427538"/>
          <p14:tracePt t="51052" x="9167813" y="4427538"/>
          <p14:tracePt t="51060" x="9201150" y="4419600"/>
          <p14:tracePt t="51068" x="9209088" y="4419600"/>
          <p14:tracePt t="51076" x="9236075" y="4410075"/>
          <p14:tracePt t="51084" x="9244013" y="4402138"/>
          <p14:tracePt t="51092" x="9261475" y="4402138"/>
          <p14:tracePt t="51100" x="9269413" y="4394200"/>
          <p14:tracePt t="51108" x="9294813" y="4384675"/>
          <p14:tracePt t="51116" x="9312275" y="4384675"/>
          <p14:tracePt t="51124" x="9328150" y="4384675"/>
          <p14:tracePt t="51132" x="9353550" y="4359275"/>
          <p14:tracePt t="51140" x="9371013" y="4351338"/>
          <p14:tracePt t="51148" x="9380538" y="4351338"/>
          <p14:tracePt t="51156" x="9380538" y="4341813"/>
          <p14:tracePt t="51436" x="9388475" y="4333875"/>
          <p14:tracePt t="51452" x="9388475" y="4325938"/>
          <p14:tracePt t="51460" x="9388475" y="4316413"/>
          <p14:tracePt t="51468" x="9371013" y="4308475"/>
          <p14:tracePt t="51476" x="9345613" y="4300538"/>
          <p14:tracePt t="51484" x="9328150" y="4291013"/>
          <p14:tracePt t="51492" x="9294813" y="4283075"/>
          <p14:tracePt t="51500" x="9277350" y="4283075"/>
          <p14:tracePt t="51508" x="9261475" y="4275138"/>
          <p14:tracePt t="51516" x="9236075" y="4275138"/>
          <p14:tracePt t="51524" x="9226550" y="4265613"/>
          <p14:tracePt t="51532" x="9218613" y="4249738"/>
          <p14:tracePt t="51548" x="9193213" y="4240213"/>
          <p14:tracePt t="51564" x="9183688" y="4240213"/>
          <p14:tracePt t="51588" x="9183688" y="4232275"/>
          <p14:tracePt t="51596" x="9175750" y="4224338"/>
          <p14:tracePt t="51604" x="9167813" y="4214813"/>
          <p14:tracePt t="51628" x="9167813" y="4189413"/>
          <p14:tracePt t="51636" x="9158288" y="4189413"/>
          <p14:tracePt t="51660" x="9158288" y="4181475"/>
          <p14:tracePt t="51676" x="9158288" y="4164013"/>
          <p14:tracePt t="51700" x="9158288" y="4156075"/>
          <p14:tracePt t="51708" x="9158288" y="4146550"/>
          <p14:tracePt t="51716" x="9158288" y="4138613"/>
          <p14:tracePt t="51740" x="9158288" y="4130675"/>
          <p14:tracePt t="51772" x="9158288" y="4121150"/>
          <p14:tracePt t="51804" x="9150350" y="4113213"/>
          <p14:tracePt t="51812" x="9150350" y="4105275"/>
          <p14:tracePt t="51828" x="9142413" y="4105275"/>
          <p14:tracePt t="51852" x="9132888" y="4087813"/>
          <p14:tracePt t="51876" x="9124950" y="4087813"/>
          <p14:tracePt t="51884" x="9117013" y="4087813"/>
          <p14:tracePt t="51892" x="9099550" y="4079875"/>
          <p14:tracePt t="51900" x="9082088" y="4079875"/>
          <p14:tracePt t="51908" x="9064625" y="4079875"/>
          <p14:tracePt t="51916" x="9031288" y="4079875"/>
          <p14:tracePt t="51924" x="9005888" y="4079875"/>
          <p14:tracePt t="51932" x="8988425" y="4079875"/>
          <p14:tracePt t="51940" x="8955088" y="4079875"/>
          <p14:tracePt t="51948" x="8929688" y="4079875"/>
          <p14:tracePt t="51956" x="8878888" y="4079875"/>
          <p14:tracePt t="51972" x="8750300" y="4113213"/>
          <p14:tracePt t="51980" x="8658225" y="4121150"/>
          <p14:tracePt t="51988" x="8580438" y="4138613"/>
          <p14:tracePt t="51996" x="8478838" y="4138613"/>
          <p14:tracePt t="52004" x="8410575" y="4138613"/>
          <p14:tracePt t="52012" x="8308975" y="4138613"/>
          <p14:tracePt t="52020" x="8199438" y="4156075"/>
          <p14:tracePt t="52028" x="8121650" y="4156075"/>
          <p14:tracePt t="52036" x="8070850" y="4156075"/>
          <p14:tracePt t="52044" x="7994650" y="4156075"/>
          <p14:tracePt t="52052" x="7893050" y="4156075"/>
          <p14:tracePt t="52060" x="7824788" y="4146550"/>
          <p14:tracePt t="52068" x="7748588" y="4130675"/>
          <p14:tracePt t="52076" x="7705725" y="4130675"/>
          <p14:tracePt t="52084" x="7688263" y="4130675"/>
          <p14:tracePt t="52092" x="7646988" y="4113213"/>
          <p14:tracePt t="52100" x="7637463" y="4113213"/>
          <p14:tracePt t="52108" x="7604125" y="4113213"/>
          <p14:tracePt t="52116" x="7561263" y="4113213"/>
          <p14:tracePt t="52124" x="7527925" y="4105275"/>
          <p14:tracePt t="52140" x="7518400" y="4105275"/>
          <p14:tracePt t="52148" x="7510463" y="4105275"/>
          <p14:tracePt t="52156" x="7502525" y="4105275"/>
          <p14:tracePt t="52220" x="7493000" y="4105275"/>
          <p14:tracePt t="52284" x="7502525" y="4105275"/>
          <p14:tracePt t="52292" x="7545388" y="4105275"/>
          <p14:tracePt t="52300" x="7578725" y="4105275"/>
          <p14:tracePt t="52308" x="7621588" y="4105275"/>
          <p14:tracePt t="52316" x="7646988" y="4105275"/>
          <p14:tracePt t="52324" x="7672388" y="4105275"/>
          <p14:tracePt t="52332" x="7705725" y="4105275"/>
          <p14:tracePt t="52340" x="7731125" y="4105275"/>
          <p14:tracePt t="52348" x="7773988" y="4105275"/>
          <p14:tracePt t="52356" x="7807325" y="4105275"/>
          <p14:tracePt t="52364" x="7832725" y="4105275"/>
          <p14:tracePt t="52372" x="7875588" y="4105275"/>
          <p14:tracePt t="52380" x="7893050" y="4113213"/>
          <p14:tracePt t="52388" x="7910513" y="4113213"/>
          <p14:tracePt t="52396" x="7943850" y="4121150"/>
          <p14:tracePt t="52404" x="7951788" y="4121150"/>
          <p14:tracePt t="52412" x="7969250" y="4121150"/>
          <p14:tracePt t="52420" x="7986713" y="4121150"/>
          <p14:tracePt t="52428" x="8020050" y="4121150"/>
          <p14:tracePt t="52436" x="8037513" y="4121150"/>
          <p14:tracePt t="52444" x="8062913" y="4121150"/>
          <p14:tracePt t="52452" x="8096250" y="4121150"/>
          <p14:tracePt t="52460" x="8131175" y="4130675"/>
          <p14:tracePt t="52468" x="8174038" y="4130675"/>
          <p14:tracePt t="52476" x="8215313" y="4130675"/>
          <p14:tracePt t="52484" x="8250238" y="4146550"/>
          <p14:tracePt t="52492" x="8266113" y="4146550"/>
          <p14:tracePt t="52500" x="8291513" y="4146550"/>
          <p14:tracePt t="52508" x="8343900" y="4156075"/>
          <p14:tracePt t="52516" x="8369300" y="4156075"/>
          <p14:tracePt t="52524" x="8402638" y="4156075"/>
          <p14:tracePt t="52532" x="8435975" y="4156075"/>
          <p14:tracePt t="52540" x="8462963" y="4156075"/>
          <p14:tracePt t="52548" x="8504238" y="4156075"/>
          <p14:tracePt t="52556" x="8555038" y="4156075"/>
          <p14:tracePt t="52564" x="8605838" y="4156075"/>
          <p14:tracePt t="52572" x="8666163" y="4156075"/>
          <p14:tracePt t="52580" x="8724900" y="4156075"/>
          <p14:tracePt t="52588" x="8785225" y="4156075"/>
          <p14:tracePt t="52596" x="8828088" y="4156075"/>
          <p14:tracePt t="52604" x="8869363" y="4156075"/>
          <p14:tracePt t="52612" x="8912225" y="4156075"/>
          <p14:tracePt t="52620" x="8955088" y="4156075"/>
          <p14:tracePt t="52628" x="8988425" y="4156075"/>
          <p14:tracePt t="52636" x="9013825" y="4156075"/>
          <p14:tracePt t="52644" x="9039225" y="4156075"/>
          <p14:tracePt t="52652" x="9074150" y="4156075"/>
          <p14:tracePt t="52660" x="9107488" y="4156075"/>
          <p14:tracePt t="52668" x="9142413" y="4156075"/>
          <p14:tracePt t="52676" x="9158288" y="4156075"/>
          <p14:tracePt t="52684" x="9183688" y="4164013"/>
          <p14:tracePt t="52692" x="9193213" y="4164013"/>
          <p14:tracePt t="52700" x="9201150" y="4164013"/>
          <p14:tracePt t="52708" x="9226550" y="4164013"/>
          <p14:tracePt t="52716" x="9244013" y="4164013"/>
          <p14:tracePt t="52724" x="9261475" y="4164013"/>
          <p14:tracePt t="52732" x="9294813" y="4164013"/>
          <p14:tracePt t="52740" x="9312275" y="4164013"/>
          <p14:tracePt t="52756" x="9337675" y="4164013"/>
          <p14:tracePt t="52884" x="9328150" y="4164013"/>
          <p14:tracePt t="52892" x="9294813" y="4164013"/>
          <p14:tracePt t="52900" x="9261475" y="4164013"/>
          <p14:tracePt t="52908" x="9201150" y="4164013"/>
          <p14:tracePt t="52916" x="9150350" y="4156075"/>
          <p14:tracePt t="52924" x="9074150" y="4146550"/>
          <p14:tracePt t="52932" x="9005888" y="4146550"/>
          <p14:tracePt t="52940" x="8937625" y="4146550"/>
          <p14:tracePt t="52948" x="8853488" y="4146550"/>
          <p14:tracePt t="52956" x="8750300" y="4146550"/>
          <p14:tracePt t="52976" x="8623300" y="4138613"/>
          <p14:tracePt t="52980" x="8547100" y="4138613"/>
          <p14:tracePt t="52988" x="8504238" y="4138613"/>
          <p14:tracePt t="52996" x="8462963" y="4138613"/>
          <p14:tracePt t="53004" x="8420100" y="4138613"/>
          <p14:tracePt t="53012" x="8377238" y="4138613"/>
          <p14:tracePt t="53020" x="8326438" y="4138613"/>
          <p14:tracePt t="53028" x="8275638" y="4138613"/>
          <p14:tracePt t="53036" x="8224838" y="4138613"/>
          <p14:tracePt t="53044" x="8199438" y="4138613"/>
          <p14:tracePt t="53052" x="8181975" y="4138613"/>
          <p14:tracePt t="53060" x="8147050" y="4138613"/>
          <p14:tracePt t="53068" x="8105775" y="4130675"/>
          <p14:tracePt t="53076" x="8070850" y="4130675"/>
          <p14:tracePt t="53084" x="8045450" y="4130675"/>
          <p14:tracePt t="53092" x="8029575" y="4130675"/>
          <p14:tracePt t="53100" x="7994650" y="4130675"/>
          <p14:tracePt t="53108" x="7986713" y="4130675"/>
          <p14:tracePt t="53116" x="7951788" y="4130675"/>
          <p14:tracePt t="53124" x="7926388" y="4130675"/>
          <p14:tracePt t="53132" x="7910513" y="4130675"/>
          <p14:tracePt t="53140" x="7893050" y="4130675"/>
          <p14:tracePt t="53148" x="7867650" y="4130675"/>
          <p14:tracePt t="53156" x="7850188" y="4130675"/>
          <p14:tracePt t="53172" x="7842250" y="4130675"/>
          <p14:tracePt t="53316" x="7875588" y="4130675"/>
          <p14:tracePt t="53324" x="7893050" y="4113213"/>
          <p14:tracePt t="53332" x="7918450" y="4113213"/>
          <p14:tracePt t="53340" x="7961313" y="4113213"/>
          <p14:tracePt t="53348" x="8004175" y="4105275"/>
          <p14:tracePt t="53356" x="8045450" y="4105275"/>
          <p14:tracePt t="53364" x="8105775" y="4105275"/>
          <p14:tracePt t="53371" x="8164513" y="4095750"/>
          <p14:tracePt t="53380" x="8232775" y="4095750"/>
          <p14:tracePt t="53388" x="8308975" y="4095750"/>
          <p14:tracePt t="53396" x="8394700" y="4095750"/>
          <p14:tracePt t="53404" x="8478838" y="4095750"/>
          <p14:tracePt t="53412" x="8564563" y="4095750"/>
          <p14:tracePt t="53420" x="8632825" y="4095750"/>
          <p14:tracePt t="53428" x="8716963" y="4095750"/>
          <p14:tracePt t="53436" x="8793163" y="4095750"/>
          <p14:tracePt t="53444" x="8861425" y="4095750"/>
          <p14:tracePt t="53452" x="8921750" y="4095750"/>
          <p14:tracePt t="53460" x="8980488" y="4079875"/>
          <p14:tracePt t="53468" x="9023350" y="4079875"/>
          <p14:tracePt t="53476" x="9074150" y="4062413"/>
          <p14:tracePt t="53484" x="9091613" y="4062413"/>
          <p14:tracePt t="53492" x="9107488" y="4052888"/>
          <p14:tracePt t="53500" x="9117013" y="4052888"/>
          <p14:tracePt t="53508" x="9124950" y="4052888"/>
          <p14:tracePt t="53692" x="9107488" y="4052888"/>
          <p14:tracePt t="53708" x="9099550" y="4052888"/>
          <p14:tracePt t="54668" x="9082088" y="4052888"/>
          <p14:tracePt t="54676" x="9064625" y="4052888"/>
          <p14:tracePt t="54692" x="9039225" y="4052888"/>
          <p14:tracePt t="54700" x="9031288" y="4052888"/>
          <p14:tracePt t="54708" x="9005888" y="4052888"/>
          <p14:tracePt t="54716" x="8988425" y="4052888"/>
          <p14:tracePt t="54724" x="8972550" y="4052888"/>
          <p14:tracePt t="54732" x="8955088" y="4044950"/>
          <p14:tracePt t="54740" x="8929688" y="4044950"/>
          <p14:tracePt t="54748" x="8904288" y="4044950"/>
          <p14:tracePt t="54756" x="8886825" y="4044950"/>
          <p14:tracePt t="54764" x="8853488" y="4044950"/>
          <p14:tracePt t="54780" x="8828088" y="4044950"/>
          <p14:tracePt t="54788" x="8818563" y="4044950"/>
          <p14:tracePt t="54796" x="8793163" y="4044950"/>
          <p14:tracePt t="54804" x="8767763" y="4044950"/>
          <p14:tracePt t="54812" x="8724900" y="4044950"/>
          <p14:tracePt t="54820" x="8683625" y="4044950"/>
          <p14:tracePt t="54828" x="8640763" y="4044950"/>
          <p14:tracePt t="54836" x="8597900" y="4044950"/>
          <p14:tracePt t="54844" x="8555038" y="4044950"/>
          <p14:tracePt t="54852" x="8513763" y="4044950"/>
          <p14:tracePt t="54860" x="8462963" y="4044950"/>
          <p14:tracePt t="54868" x="8420100" y="4044950"/>
          <p14:tracePt t="54876" x="8385175" y="4044950"/>
          <p14:tracePt t="54884" x="8351838" y="4044950"/>
          <p14:tracePt t="54892" x="8301038" y="4044950"/>
          <p14:tracePt t="54900" x="8258175" y="4044950"/>
          <p14:tracePt t="54908" x="8224838" y="4044950"/>
          <p14:tracePt t="54916" x="8199438" y="4044950"/>
          <p14:tracePt t="54924" x="8174038" y="4044950"/>
          <p14:tracePt t="54932" x="8139113" y="4044950"/>
          <p14:tracePt t="54940" x="8121650" y="4044950"/>
          <p14:tracePt t="54948" x="8105775" y="4044950"/>
          <p14:tracePt t="54956" x="8096250" y="4044950"/>
          <p14:tracePt t="54964" x="8088313" y="4044950"/>
          <p14:tracePt t="54972" x="8080375" y="4044950"/>
          <p14:tracePt t="54988" x="8070850" y="4044950"/>
          <p14:tracePt t="55004" x="8045450" y="4044950"/>
          <p14:tracePt t="55012" x="8037513" y="4044950"/>
          <p14:tracePt t="55019" x="8012113" y="4044950"/>
          <p14:tracePt t="55028" x="7994650" y="4044950"/>
          <p14:tracePt t="55036" x="7977188" y="4027488"/>
          <p14:tracePt t="55044" x="7961313" y="4019550"/>
          <p14:tracePt t="55052" x="7943850" y="4019550"/>
          <p14:tracePt t="55060" x="7935913" y="4019550"/>
          <p14:tracePt t="55068" x="7926388" y="4011613"/>
          <p14:tracePt t="55076" x="7910513" y="4011613"/>
          <p14:tracePt t="55084" x="7900988" y="4002088"/>
          <p14:tracePt t="55092" x="7893050" y="4002088"/>
          <p14:tracePt t="55100" x="7885113" y="4002088"/>
          <p14:tracePt t="55220" x="7885113" y="3994150"/>
          <p14:tracePt t="55228" x="7893050" y="3994150"/>
          <p14:tracePt t="55235" x="7893050" y="3986213"/>
          <p14:tracePt t="55244" x="7910513" y="3986213"/>
          <p14:tracePt t="55252" x="7926388" y="3986213"/>
          <p14:tracePt t="55260" x="7935913" y="3986213"/>
          <p14:tracePt t="55268" x="7969250" y="3986213"/>
          <p14:tracePt t="55276" x="8004175" y="3986213"/>
          <p14:tracePt t="55284" x="8020050" y="3986213"/>
          <p14:tracePt t="55292" x="8062913" y="3986213"/>
          <p14:tracePt t="55300" x="8105775" y="3986213"/>
          <p14:tracePt t="55308" x="8156575" y="3986213"/>
          <p14:tracePt t="55316" x="8224838" y="3986213"/>
          <p14:tracePt t="55324" x="8283575" y="3986213"/>
          <p14:tracePt t="55332" x="8326438" y="3986213"/>
          <p14:tracePt t="55340" x="8385175" y="3986213"/>
          <p14:tracePt t="55348" x="8428038" y="3986213"/>
          <p14:tracePt t="55356" x="8470900" y="3986213"/>
          <p14:tracePt t="55364" x="8504238" y="3986213"/>
          <p14:tracePt t="55372" x="8529638" y="3986213"/>
          <p14:tracePt t="55380" x="8555038" y="3986213"/>
          <p14:tracePt t="55388" x="8589963" y="3986213"/>
          <p14:tracePt t="55396" x="8632825" y="3986213"/>
          <p14:tracePt t="55404" x="8666163" y="3986213"/>
          <p14:tracePt t="55412" x="8709025" y="3986213"/>
          <p14:tracePt t="55420" x="8750300" y="3986213"/>
          <p14:tracePt t="55428" x="8785225" y="3986213"/>
          <p14:tracePt t="55436" x="8810625" y="3986213"/>
          <p14:tracePt t="55444" x="8843963" y="3986213"/>
          <p14:tracePt t="55452" x="8878888" y="3986213"/>
          <p14:tracePt t="55460" x="8904288" y="3986213"/>
          <p14:tracePt t="55468" x="8937625" y="3986213"/>
          <p14:tracePt t="55476" x="8955088" y="3986213"/>
          <p14:tracePt t="55484" x="8988425" y="3986213"/>
          <p14:tracePt t="55492" x="9005888" y="3986213"/>
          <p14:tracePt t="55499" x="9031288" y="3976688"/>
          <p14:tracePt t="55508" x="9064625" y="3976688"/>
          <p14:tracePt t="55516" x="9099550" y="3968750"/>
          <p14:tracePt t="55524" x="9107488" y="3968750"/>
          <p14:tracePt t="55532" x="9150350" y="3951288"/>
          <p14:tracePt t="55540" x="9158288" y="3951288"/>
          <p14:tracePt t="55547" x="9201150" y="3943350"/>
          <p14:tracePt t="55556" x="9226550" y="3943350"/>
          <p14:tracePt t="55564" x="9261475" y="3943350"/>
          <p14:tracePt t="55572" x="9302750" y="3943350"/>
          <p14:tracePt t="55580" x="9345613" y="3943350"/>
          <p14:tracePt t="55588" x="9388475" y="3943350"/>
          <p14:tracePt t="55596" x="9439275" y="3943350"/>
          <p14:tracePt t="55604" x="9464675" y="3943350"/>
          <p14:tracePt t="55612" x="9507538" y="3935413"/>
          <p14:tracePt t="55620" x="9532938" y="3935413"/>
          <p14:tracePt t="55628" x="9558338" y="3935413"/>
          <p14:tracePt t="55636" x="9566275" y="3935413"/>
          <p14:tracePt t="55644" x="9591675" y="3935413"/>
          <p14:tracePt t="55652" x="9601200" y="3935413"/>
          <p14:tracePt t="55660" x="9617075" y="3935413"/>
          <p14:tracePt t="55668" x="9634538" y="3925888"/>
          <p14:tracePt t="56876" x="9642475" y="3925888"/>
          <p14:tracePt t="56884" x="9667875" y="3908425"/>
          <p14:tracePt t="56892" x="9702800" y="3900488"/>
          <p14:tracePt t="56908" x="9710738" y="3900488"/>
          <p14:tracePt t="56916" x="9710738" y="3892550"/>
          <p14:tracePt t="56924" x="9745663" y="3883025"/>
          <p14:tracePt t="56932" x="9753600" y="3883025"/>
          <p14:tracePt t="56940" x="9786938" y="3875088"/>
          <p14:tracePt t="56948" x="9829800" y="3867150"/>
          <p14:tracePt t="56956" x="9906000" y="3849688"/>
          <p14:tracePt t="56964" x="10009188" y="3832225"/>
          <p14:tracePt t="56982" x="10153650" y="3806825"/>
          <p14:tracePt t="56988" x="10194925" y="3806825"/>
          <p14:tracePt t="56996" x="10263188" y="3790950"/>
          <p14:tracePt t="57004" x="10331450" y="3763963"/>
          <p14:tracePt t="57011" x="10407650" y="3756025"/>
          <p14:tracePt t="57019" x="10493375" y="3748088"/>
          <p14:tracePt t="57028" x="10569575" y="3748088"/>
          <p14:tracePt t="57036" x="10612438" y="3730625"/>
          <p14:tracePt t="57044" x="10663238" y="3713163"/>
          <p14:tracePt t="57052" x="10688638" y="3713163"/>
          <p14:tracePt t="57060" x="10739438" y="3697288"/>
          <p14:tracePt t="57068" x="10790238" y="3679825"/>
          <p14:tracePt t="57076" x="10833100" y="3671888"/>
          <p14:tracePt t="57084" x="10891838" y="3671888"/>
          <p14:tracePt t="57092" x="10960100" y="3662363"/>
          <p14:tracePt t="57100" x="10993438" y="3654425"/>
          <p14:tracePt t="57108" x="11087100" y="3629025"/>
          <p14:tracePt t="57116" x="11112500" y="3619500"/>
          <p14:tracePt t="57124" x="11163300" y="3611563"/>
          <p14:tracePt t="57132" x="11198225" y="3611563"/>
          <p14:tracePt t="57140" x="11249025" y="3603625"/>
          <p14:tracePt t="57148" x="11307763" y="3603625"/>
          <p14:tracePt t="57156" x="11350625" y="3603625"/>
          <p14:tracePt t="57164" x="11385550" y="3586163"/>
          <p14:tracePt t="57172" x="11418888" y="3586163"/>
          <p14:tracePt t="57180" x="11426825" y="3586163"/>
          <p14:tracePt t="57188" x="11452225" y="3586163"/>
          <p14:tracePt t="57196" x="11461750" y="3586163"/>
          <p14:tracePt t="57204" x="11469688" y="3586163"/>
          <p14:tracePt t="57564" x="11495088" y="3586163"/>
          <p14:tracePt t="57572" x="11503025" y="3586163"/>
          <p14:tracePt t="57628" x="11537950" y="3586163"/>
          <p14:tracePt t="57636" x="11563350" y="3586163"/>
          <p14:tracePt t="57644" x="11614150" y="3586163"/>
          <p14:tracePt t="57652" x="11682413" y="3586163"/>
          <p14:tracePt t="57660" x="11758613" y="3586163"/>
          <p14:tracePt t="57668" x="11818938" y="3586163"/>
          <p14:tracePt t="57676" x="11885613" y="3586163"/>
          <p14:tracePt t="57684" x="11971338" y="3586163"/>
          <p14:tracePt t="57692" x="12030075" y="3586163"/>
          <p14:tracePt t="57700" x="12133263" y="3603625"/>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Rectangle 2"/>
          <p:cNvSpPr>
            <a:spLocks noGrp="1" noChangeArrowheads="1"/>
          </p:cNvSpPr>
          <p:nvPr>
            <p:ph type="title"/>
          </p:nvPr>
        </p:nvSpPr>
        <p:spPr/>
        <p:txBody>
          <a:bodyPr>
            <a:normAutofit/>
          </a:bodyPr>
          <a:lstStyle/>
          <a:p>
            <a:r>
              <a:rPr lang="pt-BR" sz="3200" b="1" dirty="0"/>
              <a:t>Associação</a:t>
            </a:r>
          </a:p>
        </p:txBody>
      </p:sp>
      <p:sp>
        <p:nvSpPr>
          <p:cNvPr id="440323" name="Rectangle 3"/>
          <p:cNvSpPr>
            <a:spLocks noGrp="1" noChangeArrowheads="1"/>
          </p:cNvSpPr>
          <p:nvPr>
            <p:ph idx="1"/>
          </p:nvPr>
        </p:nvSpPr>
        <p:spPr/>
        <p:txBody>
          <a:bodyPr/>
          <a:lstStyle/>
          <a:p>
            <a:r>
              <a:rPr lang="pt-BR" b="1" dirty="0"/>
              <a:t>Associação Simples:</a:t>
            </a:r>
            <a:r>
              <a:rPr lang="pt-BR" dirty="0"/>
              <a:t> </a:t>
            </a:r>
          </a:p>
          <a:p>
            <a:pPr lvl="1"/>
            <a:r>
              <a:rPr lang="pt-BR" dirty="0"/>
              <a:t>Descreve um vínculo entre duas classes. Relacionamento do tipo “</a:t>
            </a:r>
            <a:r>
              <a:rPr lang="pt-BR" i="1" dirty="0"/>
              <a:t>tem</a:t>
            </a:r>
            <a:r>
              <a:rPr lang="pt-BR" dirty="0"/>
              <a:t>”.</a:t>
            </a:r>
          </a:p>
          <a:p>
            <a:pPr lvl="1"/>
            <a:endParaRPr lang="pt-BR" b="1" dirty="0"/>
          </a:p>
          <a:p>
            <a:pPr lvl="1"/>
            <a:r>
              <a:rPr lang="pt-BR" b="1" dirty="0"/>
              <a:t>Representação:</a:t>
            </a:r>
            <a:r>
              <a:rPr lang="pt-BR" dirty="0"/>
              <a:t> </a:t>
            </a:r>
          </a:p>
          <a:p>
            <a:pPr lvl="1"/>
            <a:endParaRPr lang="pt-BR" dirty="0"/>
          </a:p>
          <a:p>
            <a:pPr lvl="1"/>
            <a:r>
              <a:rPr lang="pt-BR" b="1" dirty="0"/>
              <a:t>Exemplo:</a:t>
            </a:r>
          </a:p>
        </p:txBody>
      </p:sp>
      <p:sp>
        <p:nvSpPr>
          <p:cNvPr id="10" name="Espaço Reservado para Número de Slide 9"/>
          <p:cNvSpPr>
            <a:spLocks noGrp="1"/>
          </p:cNvSpPr>
          <p:nvPr>
            <p:ph type="sldNum" sz="quarter" idx="12"/>
          </p:nvPr>
        </p:nvSpPr>
        <p:spPr/>
        <p:txBody>
          <a:bodyPr/>
          <a:lstStyle/>
          <a:p>
            <a:fld id="{2119D8CF-8DEC-4D9F-84EE-ADF04DFF3391}" type="slidenum">
              <a:rPr lang="pt-BR" smtClean="0"/>
              <a:pPr/>
              <a:t>9</a:t>
            </a:fld>
            <a:endParaRPr lang="pt-BR"/>
          </a:p>
        </p:txBody>
      </p:sp>
      <p:sp>
        <p:nvSpPr>
          <p:cNvPr id="440324" name="Line 4"/>
          <p:cNvSpPr>
            <a:spLocks noChangeShapeType="1"/>
          </p:cNvSpPr>
          <p:nvPr/>
        </p:nvSpPr>
        <p:spPr bwMode="auto">
          <a:xfrm>
            <a:off x="3373811" y="3270048"/>
            <a:ext cx="2207683" cy="0"/>
          </a:xfrm>
          <a:prstGeom prst="line">
            <a:avLst/>
          </a:prstGeom>
          <a:noFill/>
          <a:ln w="9525">
            <a:solidFill>
              <a:schemeClr val="tx1"/>
            </a:solidFill>
            <a:round/>
            <a:headEnd/>
            <a:tailEnd/>
          </a:ln>
          <a:effectLst/>
        </p:spPr>
        <p:txBody>
          <a:bodyPr/>
          <a:lstStyle/>
          <a:p>
            <a:endParaRPr lang="pt-BR"/>
          </a:p>
        </p:txBody>
      </p:sp>
      <p:sp>
        <p:nvSpPr>
          <p:cNvPr id="11" name="Retângulo 10">
            <a:extLst>
              <a:ext uri="{FF2B5EF4-FFF2-40B4-BE49-F238E27FC236}">
                <a16:creationId xmlns:a16="http://schemas.microsoft.com/office/drawing/2014/main" id="{8164288C-5498-491E-A56D-BDD13CB789E6}"/>
              </a:ext>
            </a:extLst>
          </p:cNvPr>
          <p:cNvSpPr/>
          <p:nvPr/>
        </p:nvSpPr>
        <p:spPr>
          <a:xfrm>
            <a:off x="3649036" y="4186482"/>
            <a:ext cx="2047740" cy="15068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400" dirty="0" err="1">
                <a:solidFill>
                  <a:schemeClr val="tx1"/>
                </a:solidFill>
              </a:rPr>
              <a:t>ContaBancaria</a:t>
            </a:r>
            <a:endParaRPr lang="pt-BR" dirty="0">
              <a:solidFill>
                <a:schemeClr val="tx1"/>
              </a:solidFill>
            </a:endParaRPr>
          </a:p>
        </p:txBody>
      </p:sp>
      <p:sp>
        <p:nvSpPr>
          <p:cNvPr id="12" name="Retângulo 11">
            <a:extLst>
              <a:ext uri="{FF2B5EF4-FFF2-40B4-BE49-F238E27FC236}">
                <a16:creationId xmlns:a16="http://schemas.microsoft.com/office/drawing/2014/main" id="{185D0305-871E-4FD3-99F4-7756E6D9EFFE}"/>
              </a:ext>
            </a:extLst>
          </p:cNvPr>
          <p:cNvSpPr/>
          <p:nvPr/>
        </p:nvSpPr>
        <p:spPr>
          <a:xfrm>
            <a:off x="6518878" y="4186482"/>
            <a:ext cx="2047740" cy="15068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400" dirty="0">
                <a:solidFill>
                  <a:schemeClr val="tx1"/>
                </a:solidFill>
              </a:rPr>
              <a:t>Correntista</a:t>
            </a:r>
            <a:endParaRPr lang="pt-BR" dirty="0">
              <a:solidFill>
                <a:schemeClr val="tx1"/>
              </a:solidFill>
            </a:endParaRPr>
          </a:p>
        </p:txBody>
      </p:sp>
      <p:cxnSp>
        <p:nvCxnSpPr>
          <p:cNvPr id="13" name="Conector reto 12">
            <a:extLst>
              <a:ext uri="{FF2B5EF4-FFF2-40B4-BE49-F238E27FC236}">
                <a16:creationId xmlns:a16="http://schemas.microsoft.com/office/drawing/2014/main" id="{630AA231-F647-429F-8103-4E0611DAF11C}"/>
              </a:ext>
            </a:extLst>
          </p:cNvPr>
          <p:cNvCxnSpPr>
            <a:stCxn id="11" idx="3"/>
            <a:endCxn id="12" idx="1"/>
          </p:cNvCxnSpPr>
          <p:nvPr/>
        </p:nvCxnSpPr>
        <p:spPr>
          <a:xfrm>
            <a:off x="5696776" y="4939896"/>
            <a:ext cx="822102" cy="0"/>
          </a:xfrm>
          <a:prstGeom prst="line">
            <a:avLst/>
          </a:prstGeom>
        </p:spPr>
        <p:style>
          <a:lnRef idx="1">
            <a:schemeClr val="dk1"/>
          </a:lnRef>
          <a:fillRef idx="0">
            <a:schemeClr val="dk1"/>
          </a:fillRef>
          <a:effectRef idx="0">
            <a:schemeClr val="dk1"/>
          </a:effectRef>
          <a:fontRef idx="minor">
            <a:schemeClr val="tx1"/>
          </a:fontRef>
        </p:style>
      </p:cxnSp>
      <p:pic>
        <p:nvPicPr>
          <p:cNvPr id="2" name="Áudio 1">
            <a:hlinkClick r:id="" action="ppaction://media"/>
            <a:extLst>
              <a:ext uri="{FF2B5EF4-FFF2-40B4-BE49-F238E27FC236}">
                <a16:creationId xmlns:a16="http://schemas.microsoft.com/office/drawing/2014/main" id="{97B87FD7-F85C-477F-AAFD-4A4530BBDB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
        <p:nvSpPr>
          <p:cNvPr id="14" name="CaixaDeTexto 13">
            <a:extLst>
              <a:ext uri="{FF2B5EF4-FFF2-40B4-BE49-F238E27FC236}">
                <a16:creationId xmlns:a16="http://schemas.microsoft.com/office/drawing/2014/main" id="{03E69472-1013-4517-8F62-2E0566FA307F}"/>
              </a:ext>
            </a:extLst>
          </p:cNvPr>
          <p:cNvSpPr txBox="1"/>
          <p:nvPr/>
        </p:nvSpPr>
        <p:spPr>
          <a:xfrm>
            <a:off x="5042247" y="6012896"/>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spTree>
    <p:extLst>
      <p:ext uri="{BB962C8B-B14F-4D97-AF65-F5344CB8AC3E}">
        <p14:creationId xmlns:p14="http://schemas.microsoft.com/office/powerpoint/2010/main" val="1655127959"/>
      </p:ext>
    </p:extLst>
  </p:cSld>
  <p:clrMapOvr>
    <a:masterClrMapping/>
  </p:clrMapOvr>
  <p:transition advTm="2150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mod="1">
    <p:ext uri="{3A86A75C-4F4B-4683-9AE1-C65F6400EC91}">
      <p14:laserTraceLst xmlns:p14="http://schemas.microsoft.com/office/powerpoint/2010/main">
        <p14:tracePtLst>
          <p14:tracePt t="1037" x="12115800" y="3416300"/>
          <p14:tracePt t="1045" x="12098338" y="3416300"/>
          <p14:tracePt t="1053" x="12080875" y="3416300"/>
          <p14:tracePt t="1061" x="12047538" y="3416300"/>
          <p14:tracePt t="1069" x="12022138" y="3416300"/>
          <p14:tracePt t="1077" x="11996738" y="3416300"/>
          <p14:tracePt t="1085" x="11953875" y="3416300"/>
          <p14:tracePt t="1093" x="11911013" y="3416300"/>
          <p14:tracePt t="1101" x="11877675" y="3416300"/>
          <p14:tracePt t="1109" x="11844338" y="3398838"/>
          <p14:tracePt t="1117" x="11784013" y="3390900"/>
          <p14:tracePt t="1125" x="11725275" y="3390900"/>
          <p14:tracePt t="1133" x="11664950" y="3373438"/>
          <p14:tracePt t="1141" x="11606213" y="3365500"/>
          <p14:tracePt t="1149" x="11520488" y="3348038"/>
          <p14:tracePt t="1157" x="11477625" y="3348038"/>
          <p14:tracePt t="1165" x="11393488" y="3330575"/>
          <p14:tracePt t="1173" x="11317288" y="3322638"/>
          <p14:tracePt t="1181" x="11215688" y="3314700"/>
          <p14:tracePt t="1189" x="11129963" y="3289300"/>
          <p14:tracePt t="1197" x="11036300" y="3254375"/>
          <p14:tracePt t="1205" x="10952163" y="3221038"/>
          <p14:tracePt t="1213" x="10833100" y="3203575"/>
          <p14:tracePt t="1221" x="10756900" y="3170238"/>
          <p14:tracePt t="1229" x="10653713" y="3144838"/>
          <p14:tracePt t="1237" x="10569575" y="3109913"/>
          <p14:tracePt t="1245" x="10493375" y="3067050"/>
          <p14:tracePt t="1253" x="10415588" y="3033713"/>
          <p14:tracePt t="1261" x="10356850" y="3016250"/>
          <p14:tracePt t="1269" x="10288588" y="2982913"/>
          <p14:tracePt t="1277" x="10229850" y="2949575"/>
          <p14:tracePt t="1285" x="10194925" y="2940050"/>
          <p14:tracePt t="1293" x="10136188" y="2914650"/>
          <p14:tracePt t="1301" x="10085388" y="2897188"/>
          <p14:tracePt t="1309" x="10025063" y="2863850"/>
          <p14:tracePt t="1317" x="9948863" y="2838450"/>
          <p14:tracePt t="1325" x="9872663" y="2813050"/>
          <p14:tracePt t="1333" x="9812338" y="2795588"/>
          <p14:tracePt t="1341" x="9771063" y="2787650"/>
          <p14:tracePt t="1349" x="9694863" y="2778125"/>
          <p14:tracePt t="1357" x="9677400" y="2778125"/>
          <p14:tracePt t="1365" x="9634538" y="2778125"/>
          <p14:tracePt t="1373" x="9609138" y="2778125"/>
          <p14:tracePt t="1381" x="9575800" y="2778125"/>
          <p14:tracePt t="1389" x="9550400" y="2778125"/>
          <p14:tracePt t="1397" x="9523413" y="2778125"/>
          <p14:tracePt t="1405" x="9490075" y="2778125"/>
          <p14:tracePt t="1413" x="9482138" y="2778125"/>
          <p14:tracePt t="1421" x="9464675" y="2778125"/>
          <p14:tracePt t="1429" x="9456738" y="2778125"/>
          <p14:tracePt t="1437" x="9439275" y="2778125"/>
          <p14:tracePt t="1445" x="9421813" y="2805113"/>
          <p14:tracePt t="1453" x="9405938" y="2813050"/>
          <p14:tracePt t="1461" x="9380538" y="2820988"/>
          <p14:tracePt t="1469" x="9363075" y="2846388"/>
          <p14:tracePt t="1477" x="9337675" y="2897188"/>
          <p14:tracePt t="1485" x="9320213" y="2932113"/>
          <p14:tracePt t="1493" x="9294813" y="2957513"/>
          <p14:tracePt t="1501" x="9277350" y="3000375"/>
          <p14:tracePt t="1509" x="9261475" y="3033713"/>
          <p14:tracePt t="1517" x="9218613" y="3084513"/>
          <p14:tracePt t="1525" x="9193213" y="3127375"/>
          <p14:tracePt t="1533" x="9150350" y="3178175"/>
          <p14:tracePt t="1541" x="9117013" y="3211513"/>
          <p14:tracePt t="1549" x="9099550" y="3228975"/>
          <p14:tracePt t="1557" x="9056688" y="3263900"/>
          <p14:tracePt t="1565" x="9048750" y="3279775"/>
          <p14:tracePt t="1573" x="9023350" y="3305175"/>
          <p14:tracePt t="1581" x="9013825" y="3314700"/>
          <p14:tracePt t="1589" x="8997950" y="3322638"/>
          <p14:tracePt t="1597" x="8988425" y="3348038"/>
          <p14:tracePt t="1605" x="8980488" y="3355975"/>
          <p14:tracePt t="1613" x="8963025" y="3373438"/>
          <p14:tracePt t="1621" x="8963025" y="3390900"/>
          <p14:tracePt t="1629" x="8947150" y="3416300"/>
          <p14:tracePt t="1637" x="8947150" y="3424238"/>
          <p14:tracePt t="1645" x="8937625" y="3441700"/>
          <p14:tracePt t="1653" x="8929688" y="3475038"/>
          <p14:tracePt t="1661" x="8912225" y="3492500"/>
          <p14:tracePt t="1677" x="8904288" y="3502025"/>
          <p14:tracePt t="1685" x="8904288" y="3509963"/>
          <p14:tracePt t="1693" x="8904288" y="3517900"/>
          <p14:tracePt t="1701" x="8894763" y="3543300"/>
          <p14:tracePt t="1717" x="8894763" y="3560763"/>
          <p14:tracePt t="1725" x="8894763" y="3568700"/>
          <p14:tracePt t="1733" x="8894763" y="3586163"/>
          <p14:tracePt t="1741" x="8894763" y="3611563"/>
          <p14:tracePt t="1749" x="8894763" y="3619500"/>
          <p14:tracePt t="1757" x="8894763" y="3629025"/>
          <p14:tracePt t="1765" x="8894763" y="3654425"/>
          <p14:tracePt t="1773" x="8894763" y="3662363"/>
          <p14:tracePt t="1781" x="8894763" y="3679825"/>
          <p14:tracePt t="1789" x="8894763" y="3697288"/>
          <p14:tracePt t="1797" x="8904288" y="3713163"/>
          <p14:tracePt t="1805" x="8921750" y="3730625"/>
          <p14:tracePt t="1813" x="8947150" y="3738563"/>
          <p14:tracePt t="1821" x="8963025" y="3756025"/>
          <p14:tracePt t="1829" x="8988425" y="3756025"/>
          <p14:tracePt t="1837" x="9023350" y="3763963"/>
          <p14:tracePt t="1845" x="9064625" y="3773488"/>
          <p14:tracePt t="1853" x="9082088" y="3773488"/>
          <p14:tracePt t="1861" x="9107488" y="3773488"/>
          <p14:tracePt t="1869" x="9117013" y="3773488"/>
          <p14:tracePt t="1877" x="9132888" y="3773488"/>
          <p14:tracePt t="1885" x="9142413" y="3773488"/>
          <p14:tracePt t="1893" x="9167813" y="3773488"/>
          <p14:tracePt t="1901" x="9175750" y="3773488"/>
          <p14:tracePt t="1957" x="9183688" y="3773488"/>
          <p14:tracePt t="1973" x="9201150" y="3773488"/>
          <p14:tracePt t="1989" x="9209088" y="3773488"/>
          <p14:tracePt t="1997" x="9226550" y="3773488"/>
          <p14:tracePt t="2005" x="9236075" y="3773488"/>
          <p14:tracePt t="2013" x="9244013" y="3773488"/>
          <p14:tracePt t="2021" x="9251950" y="3763963"/>
          <p14:tracePt t="2045" x="9251950" y="3756025"/>
          <p14:tracePt t="2061" x="9261475" y="3756025"/>
          <p14:tracePt t="2101" x="9269413" y="3756025"/>
          <p14:tracePt t="2141" x="9261475" y="3738563"/>
          <p14:tracePt t="2149" x="9251950" y="3722688"/>
          <p14:tracePt t="2157" x="9209088" y="3697288"/>
          <p14:tracePt t="2165" x="9150350" y="3679825"/>
          <p14:tracePt t="2173" x="9064625" y="3646488"/>
          <p14:tracePt t="2181" x="8988425" y="3636963"/>
          <p14:tracePt t="2189" x="8929688" y="3619500"/>
          <p14:tracePt t="2197" x="8828088" y="3611563"/>
          <p14:tracePt t="2205" x="8802688" y="3611563"/>
          <p14:tracePt t="2213" x="8777288" y="3594100"/>
          <p14:tracePt t="2221" x="8767763" y="3594100"/>
          <p14:tracePt t="2229" x="8759825" y="3594100"/>
          <p14:tracePt t="2269" x="8750300" y="3594100"/>
          <p14:tracePt t="2293" x="8716963" y="3578225"/>
          <p14:tracePt t="2301" x="8699500" y="3578225"/>
          <p14:tracePt t="2309" x="8666163" y="3578225"/>
          <p14:tracePt t="2317" x="8623300" y="3578225"/>
          <p14:tracePt t="2325" x="8589963" y="3552825"/>
          <p14:tracePt t="2333" x="8580438" y="3552825"/>
          <p14:tracePt t="2341" x="8555038" y="3543300"/>
          <p14:tracePt t="2357" x="8555038" y="3535363"/>
          <p14:tracePt t="2629" x="8555038" y="3543300"/>
          <p14:tracePt t="2653" x="8547100" y="3560763"/>
          <p14:tracePt t="2669" x="8539163" y="3560763"/>
          <p14:tracePt t="2805" x="8513763" y="3568700"/>
          <p14:tracePt t="2821" x="8513763" y="3578225"/>
          <p14:tracePt t="2829" x="8513763" y="3586163"/>
          <p14:tracePt t="2845" x="8513763" y="3594100"/>
          <p14:tracePt t="2853" x="8513763" y="3611563"/>
          <p14:tracePt t="2861" x="8504238" y="3611563"/>
          <p14:tracePt t="2887" x="8496300" y="3619500"/>
          <p14:tracePt t="2893" x="8488363" y="3636963"/>
          <p14:tracePt t="2917" x="8478838" y="3646488"/>
          <p14:tracePt t="2925" x="8470900" y="3654425"/>
          <p14:tracePt t="2957" x="8470900" y="3662363"/>
          <p14:tracePt t="2973" x="8445500" y="3679825"/>
          <p14:tracePt t="2989" x="8435975" y="3687763"/>
          <p14:tracePt t="3005" x="8428038" y="3697288"/>
          <p14:tracePt t="3301" x="8402638" y="3705225"/>
          <p14:tracePt t="3773" x="8394700" y="3713163"/>
          <p14:tracePt t="3781" x="8385175" y="3722688"/>
          <p14:tracePt t="3797" x="8369300" y="3722688"/>
          <p14:tracePt t="3837" x="8359775" y="3730625"/>
          <p14:tracePt t="3845" x="8351838" y="3730625"/>
          <p14:tracePt t="3853" x="8343900" y="3738563"/>
          <p14:tracePt t="3861" x="8334375" y="3748088"/>
          <p14:tracePt t="3877" x="8318500" y="3756025"/>
          <p14:tracePt t="3885" x="8308975" y="3756025"/>
          <p14:tracePt t="4109" x="8291513" y="3756025"/>
          <p14:tracePt t="4253" x="8283575" y="3756025"/>
          <p14:tracePt t="4277" x="8283575" y="3748088"/>
          <p14:tracePt t="4285" x="8283575" y="3738563"/>
          <p14:tracePt t="4301" x="8283575" y="3722688"/>
          <p14:tracePt t="4309" x="8283575" y="3713163"/>
          <p14:tracePt t="4325" x="8283575" y="3697288"/>
          <p14:tracePt t="4333" x="8291513" y="3679825"/>
          <p14:tracePt t="4349" x="8301038" y="3671888"/>
          <p14:tracePt t="4357" x="8308975" y="3662363"/>
          <p14:tracePt t="4365" x="8318500" y="3654425"/>
          <p14:tracePt t="4373" x="8326438" y="3646488"/>
          <p14:tracePt t="4381" x="8334375" y="3636963"/>
          <p14:tracePt t="4389" x="8351838" y="3629025"/>
          <p14:tracePt t="4397" x="8351838" y="3611563"/>
          <p14:tracePt t="4405" x="8359775" y="3603625"/>
          <p14:tracePt t="4429" x="8377238" y="3594100"/>
          <p14:tracePt t="4437" x="8385175" y="3586163"/>
          <p14:tracePt t="4445" x="8394700" y="3578225"/>
          <p14:tracePt t="4461" x="8402638" y="3578225"/>
          <p14:tracePt t="4477" x="8402638" y="3568700"/>
          <p14:tracePt t="4485" x="8410575" y="3552825"/>
          <p14:tracePt t="4493" x="8420100" y="3552825"/>
          <p14:tracePt t="4509" x="8420100" y="3543300"/>
          <p14:tracePt t="4541" x="8428038" y="3527425"/>
          <p14:tracePt t="4565" x="8435975" y="3527425"/>
          <p14:tracePt t="4573" x="8445500" y="3509963"/>
          <p14:tracePt t="4581" x="8462963" y="3492500"/>
          <p14:tracePt t="4589" x="8478838" y="3492500"/>
          <p14:tracePt t="4597" x="8496300" y="3484563"/>
          <p14:tracePt t="4605" x="8513763" y="3475038"/>
          <p14:tracePt t="4613" x="8539163" y="3475038"/>
          <p14:tracePt t="4621" x="8605838" y="3459163"/>
          <p14:tracePt t="4629" x="8674100" y="3459163"/>
          <p14:tracePt t="4637" x="8759825" y="3459163"/>
          <p14:tracePt t="4645" x="8869363" y="3459163"/>
          <p14:tracePt t="4653" x="8955088" y="3459163"/>
          <p14:tracePt t="4661" x="9056688" y="3459163"/>
          <p14:tracePt t="4669" x="9142413" y="3459163"/>
          <p14:tracePt t="4677" x="9175750" y="3459163"/>
          <p14:tracePt t="4685" x="9201150" y="3459163"/>
          <p14:tracePt t="4693" x="9226550" y="3459163"/>
          <p14:tracePt t="4701" x="9244013" y="3459163"/>
          <p14:tracePt t="4829" x="9244013" y="3449638"/>
          <p14:tracePt t="4837" x="9244013" y="3433763"/>
          <p14:tracePt t="4845" x="9236075" y="3424238"/>
          <p14:tracePt t="4853" x="9218613" y="3398838"/>
          <p14:tracePt t="4861" x="9201150" y="3382963"/>
          <p14:tracePt t="4869" x="9183688" y="3373438"/>
          <p14:tracePt t="4881" x="9167813" y="3365500"/>
          <p14:tracePt t="4885" x="9150350" y="3348038"/>
          <p14:tracePt t="4893" x="9117013" y="3330575"/>
          <p14:tracePt t="4901" x="9091613" y="3330575"/>
          <p14:tracePt t="4909" x="9056688" y="3322638"/>
          <p14:tracePt t="4917" x="9031288" y="3322638"/>
          <p14:tracePt t="4925" x="9005888" y="3322638"/>
          <p14:tracePt t="4933" x="8988425" y="3322638"/>
          <p14:tracePt t="4941" x="8955088" y="3322638"/>
          <p14:tracePt t="4949" x="8929688" y="3322638"/>
          <p14:tracePt t="4957" x="8878888" y="3330575"/>
          <p14:tracePt t="4965" x="8869363" y="3330575"/>
          <p14:tracePt t="4973" x="8836025" y="3340100"/>
          <p14:tracePt t="4981" x="8810625" y="3348038"/>
          <p14:tracePt t="4989" x="8793163" y="3355975"/>
          <p14:tracePt t="4997" x="8793163" y="3365500"/>
          <p14:tracePt t="5005" x="8785225" y="3365500"/>
          <p14:tracePt t="5013" x="8777288" y="3365500"/>
          <p14:tracePt t="5029" x="8777288" y="3373438"/>
          <p14:tracePt t="5045" x="8759825" y="3382963"/>
          <p14:tracePt t="6477" x="8742363" y="3382963"/>
          <p14:tracePt t="6485" x="8734425" y="3382963"/>
          <p14:tracePt t="6501" x="8724900" y="3382963"/>
          <p14:tracePt t="6517" x="8716963" y="3382963"/>
          <p14:tracePt t="6525" x="8709025" y="3382963"/>
          <p14:tracePt t="6533" x="8691563" y="3390900"/>
          <p14:tracePt t="6549" x="8683625" y="3390900"/>
          <p14:tracePt t="6557" x="8674100" y="3390900"/>
          <p14:tracePt t="6565" x="8658225" y="3390900"/>
          <p14:tracePt t="6573" x="8648700" y="3390900"/>
          <p14:tracePt t="6581" x="8632825" y="3390900"/>
          <p14:tracePt t="6597" x="8605838" y="3390900"/>
          <p14:tracePt t="6605" x="8597900" y="3390900"/>
          <p14:tracePt t="6613" x="8572500" y="3398838"/>
          <p14:tracePt t="6621" x="8547100" y="3408363"/>
          <p14:tracePt t="6629" x="8529638" y="3408363"/>
          <p14:tracePt t="6637" x="8504238" y="3408363"/>
          <p14:tracePt t="6645" x="8488363" y="3416300"/>
          <p14:tracePt t="6661" x="8478838" y="3416300"/>
          <p14:tracePt t="6669" x="8470900" y="3416300"/>
          <p14:tracePt t="6829" x="8453438" y="3416300"/>
          <p14:tracePt t="6837" x="8445500" y="3416300"/>
          <p14:tracePt t="6845" x="8435975" y="3416300"/>
          <p14:tracePt t="6853" x="8428038" y="3416300"/>
          <p14:tracePt t="6861" x="8420100" y="3416300"/>
          <p14:tracePt t="6869" x="8377238" y="3416300"/>
          <p14:tracePt t="6877" x="8334375" y="3416300"/>
          <p14:tracePt t="6885" x="8232775" y="3416300"/>
          <p14:tracePt t="6893" x="8174038" y="3416300"/>
          <p14:tracePt t="6901" x="8088313" y="3416300"/>
          <p14:tracePt t="6909" x="8020050" y="3416300"/>
          <p14:tracePt t="6917" x="7918450" y="3449638"/>
          <p14:tracePt t="6925" x="7816850" y="3475038"/>
          <p14:tracePt t="6933" x="7697788" y="3509963"/>
          <p14:tracePt t="6941" x="7621588" y="3517900"/>
          <p14:tracePt t="6949" x="7518400" y="3552825"/>
          <p14:tracePt t="6957" x="7408863" y="3578225"/>
          <p14:tracePt t="6965" x="7323138" y="3586163"/>
          <p14:tracePt t="6973" x="7204075" y="3611563"/>
          <p14:tracePt t="6981" x="7127875" y="3619500"/>
          <p14:tracePt t="6989" x="7077075" y="3619500"/>
          <p14:tracePt t="6997" x="7000875" y="3619500"/>
          <p14:tracePt t="7005" x="6932613" y="3619500"/>
          <p14:tracePt t="7013" x="6889750" y="3619500"/>
          <p14:tracePt t="7021" x="6831013" y="3619500"/>
          <p14:tracePt t="7029" x="6797675" y="3619500"/>
          <p14:tracePt t="7037" x="6762750" y="3619500"/>
          <p14:tracePt t="7045" x="6737350" y="3619500"/>
          <p14:tracePt t="7053" x="6694488" y="3603625"/>
          <p14:tracePt t="7061" x="6678613" y="3603625"/>
          <p14:tracePt t="7069" x="6653213" y="3594100"/>
          <p14:tracePt t="7077" x="6618288" y="3578225"/>
          <p14:tracePt t="7085" x="6600825" y="3568700"/>
          <p14:tracePt t="7093" x="6592888" y="3568700"/>
          <p14:tracePt t="7101" x="6550025" y="3560763"/>
          <p14:tracePt t="7109" x="6499225" y="3535363"/>
          <p14:tracePt t="7117" x="6456363" y="3502025"/>
          <p14:tracePt t="7125" x="6405563" y="3467100"/>
          <p14:tracePt t="7133" x="6346825" y="3433763"/>
          <p14:tracePt t="7141" x="6311900" y="3424238"/>
          <p14:tracePt t="7149" x="6270625" y="3416300"/>
          <p14:tracePt t="7157" x="6235700" y="3416300"/>
          <p14:tracePt t="7165" x="6194425" y="3416300"/>
          <p14:tracePt t="7173" x="6134100" y="3416300"/>
          <p14:tracePt t="7181" x="6091238" y="3416300"/>
          <p14:tracePt t="7189" x="6049963" y="3416300"/>
          <p14:tracePt t="7197" x="5989638" y="3416300"/>
          <p14:tracePt t="7205" x="5946775" y="3416300"/>
          <p14:tracePt t="7213" x="5905500" y="3416300"/>
          <p14:tracePt t="7221" x="5870575" y="3416300"/>
          <p14:tracePt t="7229" x="5837238" y="3424238"/>
          <p14:tracePt t="7237" x="5802313" y="3424238"/>
          <p14:tracePt t="7245" x="5786438" y="3433763"/>
          <p14:tracePt t="7253" x="5735638" y="3449638"/>
          <p14:tracePt t="7261" x="5718175" y="3449638"/>
          <p14:tracePt t="7269" x="5675313" y="3449638"/>
          <p14:tracePt t="7277" x="5649913" y="3467100"/>
          <p14:tracePt t="7285" x="5632450" y="3467100"/>
          <p14:tracePt t="7293" x="5616575" y="3475038"/>
          <p14:tracePt t="7301" x="5591175" y="3484563"/>
          <p14:tracePt t="7317" x="5581650" y="3484563"/>
          <p14:tracePt t="7333" x="5565775" y="3484563"/>
          <p14:tracePt t="7349" x="5548313" y="3502025"/>
          <p14:tracePt t="7357" x="5530850" y="3509963"/>
          <p14:tracePt t="7365" x="5522913" y="3517900"/>
          <p14:tracePt t="7373" x="5513388" y="3527425"/>
          <p14:tracePt t="7381" x="5487988" y="3543300"/>
          <p14:tracePt t="7389" x="5454650" y="3568700"/>
          <p14:tracePt t="7397" x="5429250" y="3578225"/>
          <p14:tracePt t="7405" x="5411788" y="3586163"/>
          <p14:tracePt t="7413" x="5403850" y="3594100"/>
          <p14:tracePt t="7421" x="5394325" y="3603625"/>
          <p14:tracePt t="7429" x="5353050" y="3619500"/>
          <p14:tracePt t="7437" x="5343525" y="3629025"/>
          <p14:tracePt t="7445" x="5327650" y="3636963"/>
          <p14:tracePt t="7453" x="5310188" y="3654425"/>
          <p14:tracePt t="7461" x="5292725" y="3662363"/>
          <p14:tracePt t="7469" x="5276850" y="3671888"/>
          <p14:tracePt t="7477" x="5267325" y="3679825"/>
          <p14:tracePt t="7485" x="5241925" y="3697288"/>
          <p14:tracePt t="7493" x="5233988" y="3713163"/>
          <p14:tracePt t="7501" x="5208588" y="3738563"/>
          <p14:tracePt t="7509" x="5191125" y="3756025"/>
          <p14:tracePt t="7517" x="5173663" y="3763963"/>
          <p14:tracePt t="7525" x="5157788" y="3798888"/>
          <p14:tracePt t="7533" x="5140325" y="3824288"/>
          <p14:tracePt t="7541" x="5132388" y="3857625"/>
          <p14:tracePt t="7549" x="5122863" y="3900488"/>
          <p14:tracePt t="7557" x="5114925" y="3960813"/>
          <p14:tracePt t="7565" x="5097463" y="3994150"/>
          <p14:tracePt t="7573" x="5097463" y="4052888"/>
          <p14:tracePt t="7581" x="5097463" y="4130675"/>
          <p14:tracePt t="7589" x="5097463" y="4146550"/>
          <p14:tracePt t="7597" x="5097463" y="4189413"/>
          <p14:tracePt t="7605" x="5097463" y="4224338"/>
          <p14:tracePt t="7613" x="5097463" y="4249738"/>
          <p14:tracePt t="7621" x="5097463" y="4265613"/>
          <p14:tracePt t="7629" x="5089525" y="4300538"/>
          <p14:tracePt t="7645" x="5089525" y="4308475"/>
          <p14:tracePt t="7653" x="5080000" y="4333875"/>
          <p14:tracePt t="7661" x="5080000" y="4341813"/>
          <p14:tracePt t="7669" x="5072063" y="4359275"/>
          <p14:tracePt t="7677" x="5064125" y="4376738"/>
          <p14:tracePt t="7685" x="5046663" y="4384675"/>
          <p14:tracePt t="7693" x="5029200" y="4410075"/>
          <p14:tracePt t="7701" x="5021263" y="4419600"/>
          <p14:tracePt t="7709" x="5013325" y="4435475"/>
          <p14:tracePt t="7717" x="5003800" y="4445000"/>
          <p14:tracePt t="7725" x="4978400" y="4478338"/>
          <p14:tracePt t="7733" x="4970463" y="4486275"/>
          <p14:tracePt t="7741" x="4970463" y="4513263"/>
          <p14:tracePt t="7749" x="4953000" y="4521200"/>
          <p14:tracePt t="7757" x="4945063" y="4546600"/>
          <p14:tracePt t="7765" x="4935538" y="4564063"/>
          <p14:tracePt t="7773" x="4935538" y="4597400"/>
          <p14:tracePt t="7781" x="4935538" y="4640263"/>
          <p14:tracePt t="7789" x="4935538" y="4665663"/>
          <p14:tracePt t="7797" x="4935538" y="4699000"/>
          <p14:tracePt t="7805" x="4935538" y="4741863"/>
          <p14:tracePt t="7813" x="4935538" y="4767263"/>
          <p14:tracePt t="7821" x="4935538" y="4792663"/>
          <p14:tracePt t="7829" x="4945063" y="4818063"/>
          <p14:tracePt t="7837" x="4945063" y="4835525"/>
          <p14:tracePt t="7845" x="4953000" y="4860925"/>
          <p14:tracePt t="7853" x="4970463" y="4878388"/>
          <p14:tracePt t="7861" x="4987925" y="4894263"/>
          <p14:tracePt t="7869" x="4995863" y="4919663"/>
          <p14:tracePt t="7882" x="5003800" y="4954588"/>
          <p14:tracePt t="7885" x="5029200" y="4972050"/>
          <p14:tracePt t="7893" x="5046663" y="4979988"/>
          <p14:tracePt t="7901" x="5072063" y="5005388"/>
          <p14:tracePt t="7909" x="5089525" y="5013325"/>
          <p14:tracePt t="7917" x="5122863" y="5038725"/>
          <p14:tracePt t="7925" x="5140325" y="5048250"/>
          <p14:tracePt t="7933" x="5183188" y="5073650"/>
          <p14:tracePt t="7941" x="5199063" y="5091113"/>
          <p14:tracePt t="7949" x="5233988" y="5116513"/>
          <p14:tracePt t="7957" x="5259388" y="5124450"/>
          <p14:tracePt t="7965" x="5284788" y="5141913"/>
          <p14:tracePt t="7973" x="5302250" y="5157788"/>
          <p14:tracePt t="7981" x="5327650" y="5167313"/>
          <p14:tracePt t="7989" x="5343525" y="5175250"/>
          <p14:tracePt t="7997" x="5360988" y="5183188"/>
          <p14:tracePt t="8005" x="5394325" y="5192713"/>
          <p14:tracePt t="8013" x="5421313" y="5208588"/>
          <p14:tracePt t="8021" x="5454650" y="5226050"/>
          <p14:tracePt t="8029" x="5472113" y="5235575"/>
          <p14:tracePt t="8037" x="5522913" y="5251450"/>
          <p14:tracePt t="8045" x="5581650" y="5286375"/>
          <p14:tracePt t="8053" x="5616575" y="5294313"/>
          <p14:tracePt t="8061" x="5667375" y="5311775"/>
          <p14:tracePt t="8069" x="5726113" y="5337175"/>
          <p14:tracePt t="8077" x="5768975" y="5353050"/>
          <p14:tracePt t="8085" x="5862638" y="5370513"/>
          <p14:tracePt t="8093" x="5921375" y="5387975"/>
          <p14:tracePt t="8101" x="6007100" y="5430838"/>
          <p14:tracePt t="8109" x="6083300" y="5430838"/>
          <p14:tracePt t="8117" x="6167438" y="5438775"/>
          <p14:tracePt t="8125" x="6227763" y="5464175"/>
          <p14:tracePt t="8133" x="6303963" y="5472113"/>
          <p14:tracePt t="8141" x="6346825" y="5481638"/>
          <p14:tracePt t="8149" x="6423025" y="5489575"/>
          <p14:tracePt t="8157" x="6483350" y="5489575"/>
          <p14:tracePt t="8165" x="6534150" y="5489575"/>
          <p14:tracePt t="8173" x="6584950" y="5489575"/>
          <p14:tracePt t="8181" x="6653213" y="5489575"/>
          <p14:tracePt t="8189" x="6719888" y="5489575"/>
          <p14:tracePt t="8197" x="6780213" y="5489575"/>
          <p14:tracePt t="8205" x="6823075" y="5489575"/>
          <p14:tracePt t="8213" x="6899275" y="5489575"/>
          <p14:tracePt t="8221" x="6958013" y="5489575"/>
          <p14:tracePt t="8229" x="7000875" y="5489575"/>
          <p14:tracePt t="8237" x="7043738" y="5489575"/>
          <p14:tracePt t="8245" x="7094538" y="5481638"/>
          <p14:tracePt t="8253" x="7112000" y="5472113"/>
          <p14:tracePt t="8261" x="7137400" y="5464175"/>
          <p14:tracePt t="8269" x="7153275" y="5446713"/>
          <p14:tracePt t="8277" x="7188200" y="5430838"/>
          <p14:tracePt t="8285" x="7196138" y="5430838"/>
          <p14:tracePt t="8293" x="7229475" y="5405438"/>
          <p14:tracePt t="8301" x="7256463" y="5387975"/>
          <p14:tracePt t="8309" x="7272338" y="5380038"/>
          <p14:tracePt t="8317" x="7289800" y="5362575"/>
          <p14:tracePt t="8325" x="7307263" y="5337175"/>
          <p14:tracePt t="8333" x="7323138" y="5319713"/>
          <p14:tracePt t="8341" x="7340600" y="5294313"/>
          <p14:tracePt t="8349" x="7358063" y="5268913"/>
          <p14:tracePt t="8357" x="7358063" y="5235575"/>
          <p14:tracePt t="8365" x="7383463" y="5183188"/>
          <p14:tracePt t="8373" x="7383463" y="5124450"/>
          <p14:tracePt t="8381" x="7391400" y="5091113"/>
          <p14:tracePt t="8389" x="7391400" y="5048250"/>
          <p14:tracePt t="8397" x="7391400" y="5005388"/>
          <p14:tracePt t="8405" x="7391400" y="4929188"/>
          <p14:tracePt t="8413" x="7391400" y="4868863"/>
          <p14:tracePt t="8421" x="7391400" y="4843463"/>
          <p14:tracePt t="8429" x="7391400" y="4810125"/>
          <p14:tracePt t="8437" x="7391400" y="4784725"/>
          <p14:tracePt t="8445" x="7391400" y="4741863"/>
          <p14:tracePt t="8453" x="7373938" y="4708525"/>
          <p14:tracePt t="8461" x="7366000" y="4683125"/>
          <p14:tracePt t="8469" x="7358063" y="4640263"/>
          <p14:tracePt t="8477" x="7315200" y="4589463"/>
          <p14:tracePt t="8485" x="7289800" y="4538663"/>
          <p14:tracePt t="8493" x="7256463" y="4478338"/>
          <p14:tracePt t="8501" x="7229475" y="4427538"/>
          <p14:tracePt t="8509" x="7213600" y="4394200"/>
          <p14:tracePt t="8517" x="7178675" y="4359275"/>
          <p14:tracePt t="8525" x="7170738" y="4333875"/>
          <p14:tracePt t="8533" x="7137400" y="4275138"/>
          <p14:tracePt t="8541" x="7119938" y="4249738"/>
          <p14:tracePt t="8549" x="7077075" y="4206875"/>
          <p14:tracePt t="8557" x="7051675" y="4189413"/>
          <p14:tracePt t="8565" x="7018338" y="4156075"/>
          <p14:tracePt t="8573" x="6967538" y="4121150"/>
          <p14:tracePt t="8581" x="6932613" y="4095750"/>
          <p14:tracePt t="8589" x="6881813" y="4062413"/>
          <p14:tracePt t="8597" x="6831013" y="4052888"/>
          <p14:tracePt t="8605" x="6770688" y="4037013"/>
          <p14:tracePt t="8613" x="6719888" y="4019550"/>
          <p14:tracePt t="8621" x="6661150" y="4002088"/>
          <p14:tracePt t="8629" x="6618288" y="3986213"/>
          <p14:tracePt t="8637" x="6567488" y="3976688"/>
          <p14:tracePt t="8645" x="6542088" y="3968750"/>
          <p14:tracePt t="8653" x="6508750" y="3968750"/>
          <p14:tracePt t="8661" x="6491288" y="3968750"/>
          <p14:tracePt t="8669" x="6465888" y="3960813"/>
          <p14:tracePt t="8677" x="6448425" y="3960813"/>
          <p14:tracePt t="8685" x="6405563" y="3960813"/>
          <p14:tracePt t="8693" x="6354763" y="3951288"/>
          <p14:tracePt t="8701" x="6329363" y="3951288"/>
          <p14:tracePt t="8709" x="6286500" y="3951288"/>
          <p14:tracePt t="8717" x="6253163" y="3943350"/>
          <p14:tracePt t="8725" x="6219825" y="3943350"/>
          <p14:tracePt t="8733" x="6194425" y="3943350"/>
          <p14:tracePt t="8741" x="6151563" y="3943350"/>
          <p14:tracePt t="8749" x="6065838" y="3943350"/>
          <p14:tracePt t="8757" x="6015038" y="3943350"/>
          <p14:tracePt t="8765" x="5938838" y="3943350"/>
          <p14:tracePt t="8773" x="5880100" y="3943350"/>
          <p14:tracePt t="8781" x="5827713" y="3943350"/>
          <p14:tracePt t="8789" x="5751513" y="3943350"/>
          <p14:tracePt t="8797" x="5667375" y="3943350"/>
          <p14:tracePt t="8805" x="5607050" y="3943350"/>
          <p14:tracePt t="8813" x="5565775" y="3943350"/>
          <p14:tracePt t="8821" x="5522913" y="3943350"/>
          <p14:tracePt t="8829" x="5472113" y="3951288"/>
          <p14:tracePt t="8837" x="5437188" y="3976688"/>
          <p14:tracePt t="8845" x="5429250" y="3976688"/>
          <p14:tracePt t="8853" x="5394325" y="3994150"/>
          <p14:tracePt t="8861" x="5378450" y="4011613"/>
          <p14:tracePt t="8869" x="5353050" y="4027488"/>
          <p14:tracePt t="8887" x="5310188" y="4062413"/>
          <p14:tracePt t="8901" x="5292725" y="4087813"/>
          <p14:tracePt t="8909" x="5276850" y="4113213"/>
          <p14:tracePt t="8917" x="5267325" y="4113213"/>
          <p14:tracePt t="8925" x="5267325" y="4130675"/>
          <p14:tracePt t="8933" x="5249863" y="4164013"/>
          <p14:tracePt t="8941" x="5241925" y="4171950"/>
          <p14:tracePt t="8949" x="5233988" y="4197350"/>
          <p14:tracePt t="8957" x="5224463" y="4224338"/>
          <p14:tracePt t="8965" x="5199063" y="4257675"/>
          <p14:tracePt t="8973" x="5191125" y="4283075"/>
          <p14:tracePt t="8981" x="5173663" y="4316413"/>
          <p14:tracePt t="8989" x="5157788" y="4325938"/>
          <p14:tracePt t="8997" x="5140325" y="4359275"/>
          <p14:tracePt t="9005" x="5132388" y="4376738"/>
          <p14:tracePt t="9013" x="5132388" y="4402138"/>
          <p14:tracePt t="9021" x="5122863" y="4445000"/>
          <p14:tracePt t="9029" x="5114925" y="4478338"/>
          <p14:tracePt t="9037" x="5106988" y="4513263"/>
          <p14:tracePt t="9045" x="5089525" y="4529138"/>
          <p14:tracePt t="9053" x="5089525" y="4554538"/>
          <p14:tracePt t="9061" x="5080000" y="4597400"/>
          <p14:tracePt t="9069" x="5080000" y="4630738"/>
          <p14:tracePt t="9077" x="5072063" y="4657725"/>
          <p14:tracePt t="9085" x="5072063" y="4691063"/>
          <p14:tracePt t="9093" x="5072063" y="4708525"/>
          <p14:tracePt t="9101" x="5072063" y="4749800"/>
          <p14:tracePt t="9109" x="5072063" y="4767263"/>
          <p14:tracePt t="9117" x="5089525" y="4810125"/>
          <p14:tracePt t="9125" x="5097463" y="4860925"/>
          <p14:tracePt t="9133" x="5122863" y="4894263"/>
          <p14:tracePt t="9141" x="5132388" y="4919663"/>
          <p14:tracePt t="9149" x="5140325" y="4946650"/>
          <p14:tracePt t="9157" x="5173663" y="4987925"/>
          <p14:tracePt t="9165" x="5183188" y="5022850"/>
          <p14:tracePt t="9173" x="5191125" y="5030788"/>
          <p14:tracePt t="9181" x="5208588" y="5064125"/>
          <p14:tracePt t="9189" x="5216525" y="5081588"/>
          <p14:tracePt t="9197" x="5216525" y="5099050"/>
          <p14:tracePt t="9205" x="5233988" y="5116513"/>
          <p14:tracePt t="9213" x="5241925" y="5116513"/>
          <p14:tracePt t="9221" x="5259388" y="5124450"/>
          <p14:tracePt t="9229" x="5276850" y="5141913"/>
          <p14:tracePt t="9237" x="5292725" y="5149850"/>
          <p14:tracePt t="9245" x="5318125" y="5157788"/>
          <p14:tracePt t="9253" x="5368925" y="5183188"/>
          <p14:tracePt t="9261" x="5403850" y="5192713"/>
          <p14:tracePt t="9269" x="5462588" y="5200650"/>
          <p14:tracePt t="9277" x="5513388" y="5235575"/>
          <p14:tracePt t="9285" x="5573713" y="5251450"/>
          <p14:tracePt t="9293" x="5632450" y="5276850"/>
          <p14:tracePt t="9301" x="5657850" y="5276850"/>
          <p14:tracePt t="9309" x="5718175" y="5294313"/>
          <p14:tracePt t="9317" x="5761038" y="5302250"/>
          <p14:tracePt t="9325" x="5837238" y="5319713"/>
          <p14:tracePt t="9333" x="5895975" y="5319713"/>
          <p14:tracePt t="9341" x="5964238" y="5337175"/>
          <p14:tracePt t="9349" x="6015038" y="5345113"/>
          <p14:tracePt t="9357" x="6057900" y="5345113"/>
          <p14:tracePt t="9365" x="6116638" y="5345113"/>
          <p14:tracePt t="9373" x="6159500" y="5345113"/>
          <p14:tracePt t="9381" x="6227763" y="5345113"/>
          <p14:tracePt t="9389" x="6303963" y="5345113"/>
          <p14:tracePt t="9397" x="6354763" y="5345113"/>
          <p14:tracePt t="9405" x="6430963" y="5345113"/>
          <p14:tracePt t="9413" x="6491288" y="5345113"/>
          <p14:tracePt t="9421" x="6542088" y="5345113"/>
          <p14:tracePt t="9429" x="6592888" y="5345113"/>
          <p14:tracePt t="9437" x="6635750" y="5345113"/>
          <p14:tracePt t="9445" x="6661150" y="5345113"/>
          <p14:tracePt t="9453" x="6686550" y="5337175"/>
          <p14:tracePt t="9461" x="6711950" y="5319713"/>
          <p14:tracePt t="9469" x="6719888" y="5311775"/>
          <p14:tracePt t="9477" x="6737350" y="5294313"/>
          <p14:tracePt t="9485" x="6745288" y="5286375"/>
          <p14:tracePt t="9493" x="6762750" y="5268913"/>
          <p14:tracePt t="9501" x="6780213" y="5251450"/>
          <p14:tracePt t="9509" x="6788150" y="5235575"/>
          <p14:tracePt t="9517" x="6797675" y="5218113"/>
          <p14:tracePt t="9525" x="6813550" y="5200650"/>
          <p14:tracePt t="9533" x="6831013" y="5183188"/>
          <p14:tracePt t="9541" x="6838950" y="5157788"/>
          <p14:tracePt t="9549" x="6848475" y="5141913"/>
          <p14:tracePt t="9557" x="6856413" y="5106988"/>
          <p14:tracePt t="9565" x="6856413" y="5099050"/>
          <p14:tracePt t="9573" x="6864350" y="5064125"/>
          <p14:tracePt t="9581" x="6873875" y="5030788"/>
          <p14:tracePt t="9589" x="6889750" y="5005388"/>
          <p14:tracePt t="9597" x="6889750" y="4979988"/>
          <p14:tracePt t="9605" x="6899275" y="4954588"/>
          <p14:tracePt t="9613" x="6907213" y="4937125"/>
          <p14:tracePt t="9621" x="6915150" y="4894263"/>
          <p14:tracePt t="9629" x="6932613" y="4860925"/>
          <p14:tracePt t="9637" x="6932613" y="4827588"/>
          <p14:tracePt t="9645" x="6932613" y="4802188"/>
          <p14:tracePt t="9653" x="6932613" y="4767263"/>
          <p14:tracePt t="9661" x="6932613" y="4741863"/>
          <p14:tracePt t="9669" x="6932613" y="4716463"/>
          <p14:tracePt t="9677" x="6932613" y="4699000"/>
          <p14:tracePt t="9685" x="6932613" y="4683125"/>
          <p14:tracePt t="9693" x="6932613" y="4665663"/>
          <p14:tracePt t="9701" x="6932613" y="4630738"/>
          <p14:tracePt t="9709" x="6932613" y="4614863"/>
          <p14:tracePt t="9717" x="6924675" y="4589463"/>
          <p14:tracePt t="9725" x="6924675" y="4579938"/>
          <p14:tracePt t="9733" x="6899275" y="4546600"/>
          <p14:tracePt t="9749" x="6856413" y="4495800"/>
          <p14:tracePt t="9757" x="6838950" y="4478338"/>
          <p14:tracePt t="9765" x="6813550" y="4452938"/>
          <p14:tracePt t="9773" x="6805613" y="4445000"/>
          <p14:tracePt t="9781" x="6788150" y="4427538"/>
          <p14:tracePt t="9789" x="6762750" y="4410075"/>
          <p14:tracePt t="9797" x="6729413" y="4402138"/>
          <p14:tracePt t="9805" x="6678613" y="4376738"/>
          <p14:tracePt t="9813" x="6643688" y="4368800"/>
          <p14:tracePt t="9821" x="6626225" y="4351338"/>
          <p14:tracePt t="9829" x="6592888" y="4333875"/>
          <p14:tracePt t="9837" x="6559550" y="4333875"/>
          <p14:tracePt t="9845" x="6516688" y="4325938"/>
          <p14:tracePt t="9853" x="6448425" y="4283075"/>
          <p14:tracePt t="9861" x="6405563" y="4275138"/>
          <p14:tracePt t="9869" x="6354763" y="4240213"/>
          <p14:tracePt t="9877" x="6311900" y="4232275"/>
          <p14:tracePt t="9885" x="6278563" y="4224338"/>
          <p14:tracePt t="9893" x="6245225" y="4214813"/>
          <p14:tracePt t="9901" x="6184900" y="4197350"/>
          <p14:tracePt t="9909" x="6151563" y="4189413"/>
          <p14:tracePt t="9917" x="6100763" y="4181475"/>
          <p14:tracePt t="9925" x="6057900" y="4181475"/>
          <p14:tracePt t="9933" x="6015038" y="4171950"/>
          <p14:tracePt t="9941" x="5956300" y="4171950"/>
          <p14:tracePt t="9949" x="5905500" y="4156075"/>
          <p14:tracePt t="9957" x="5880100" y="4156075"/>
          <p14:tracePt t="9965" x="5827713" y="4146550"/>
          <p14:tracePt t="9973" x="5802313" y="4146550"/>
          <p14:tracePt t="9981" x="5768975" y="4138613"/>
          <p14:tracePt t="9989" x="5743575" y="4138613"/>
          <p14:tracePt t="9997" x="5718175" y="4138613"/>
          <p14:tracePt t="10005" x="5683250" y="4138613"/>
          <p14:tracePt t="10013" x="5657850" y="4138613"/>
          <p14:tracePt t="10021" x="5624513" y="4138613"/>
          <p14:tracePt t="10029" x="5599113" y="4138613"/>
          <p14:tracePt t="10037" x="5581650" y="4138613"/>
          <p14:tracePt t="10045" x="5548313" y="4138613"/>
          <p14:tracePt t="10053" x="5522913" y="4138613"/>
          <p14:tracePt t="10061" x="5472113" y="4146550"/>
          <p14:tracePt t="10069" x="5454650" y="4156075"/>
          <p14:tracePt t="10077" x="5429250" y="4156075"/>
          <p14:tracePt t="10085" x="5403850" y="4164013"/>
          <p14:tracePt t="10093" x="5368925" y="4181475"/>
          <p14:tracePt t="10101" x="5353050" y="4189413"/>
          <p14:tracePt t="10109" x="5327650" y="4197350"/>
          <p14:tracePt t="10117" x="5302250" y="4224338"/>
          <p14:tracePt t="10125" x="5259388" y="4240213"/>
          <p14:tracePt t="10133" x="5241925" y="4265613"/>
          <p14:tracePt t="10141" x="5216525" y="4291013"/>
          <p14:tracePt t="10149" x="5165725" y="4333875"/>
          <p14:tracePt t="10157" x="5122863" y="4359275"/>
          <p14:tracePt t="10165" x="5114925" y="4376738"/>
          <p14:tracePt t="10173" x="5072063" y="4402138"/>
          <p14:tracePt t="10181" x="5054600" y="4419600"/>
          <p14:tracePt t="10189" x="5038725" y="4445000"/>
          <p14:tracePt t="10197" x="5029200" y="4452938"/>
          <p14:tracePt t="10205" x="5021263" y="4478338"/>
          <p14:tracePt t="10213" x="5013325" y="4486275"/>
          <p14:tracePt t="10221" x="5003800" y="4503738"/>
          <p14:tracePt t="10229" x="5003800" y="4521200"/>
          <p14:tracePt t="10237" x="5003800" y="4529138"/>
          <p14:tracePt t="10245" x="4995863" y="4554538"/>
          <p14:tracePt t="10253" x="4995863" y="4579938"/>
          <p14:tracePt t="10261" x="4995863" y="4589463"/>
          <p14:tracePt t="10269" x="4995863" y="4622800"/>
          <p14:tracePt t="10277" x="4995863" y="4640263"/>
          <p14:tracePt t="10285" x="4995863" y="4683125"/>
          <p14:tracePt t="10293" x="4995863" y="4724400"/>
          <p14:tracePt t="10301" x="4995863" y="4792663"/>
          <p14:tracePt t="10309" x="4995863" y="4818063"/>
          <p14:tracePt t="10317" x="4995863" y="4852988"/>
          <p14:tracePt t="10325" x="4995863" y="4894263"/>
          <p14:tracePt t="10333" x="5013325" y="4937125"/>
          <p14:tracePt t="10341" x="5021263" y="4972050"/>
          <p14:tracePt t="10349" x="5029200" y="5005388"/>
          <p14:tracePt t="10357" x="5038725" y="5056188"/>
          <p14:tracePt t="10365" x="5064125" y="5073650"/>
          <p14:tracePt t="10373" x="5072063" y="5106988"/>
          <p14:tracePt t="10381" x="5072063" y="5116513"/>
          <p14:tracePt t="10389" x="5089525" y="5141913"/>
          <p14:tracePt t="10397" x="5097463" y="5149850"/>
          <p14:tracePt t="10405" x="5132388" y="5200650"/>
          <p14:tracePt t="10413" x="5140325" y="5218113"/>
          <p14:tracePt t="10421" x="5157788" y="5235575"/>
          <p14:tracePt t="10429" x="5183188" y="5260975"/>
          <p14:tracePt t="10437" x="5208588" y="5286375"/>
          <p14:tracePt t="10445" x="5233988" y="5311775"/>
          <p14:tracePt t="10453" x="5267325" y="5327650"/>
          <p14:tracePt t="10461" x="5302250" y="5353050"/>
          <p14:tracePt t="10469" x="5368925" y="5395913"/>
          <p14:tracePt t="10477" x="5394325" y="5413375"/>
          <p14:tracePt t="10485" x="5446713" y="5438775"/>
          <p14:tracePt t="10493" x="5462588" y="5446713"/>
          <p14:tracePt t="10501" x="5530850" y="5472113"/>
          <p14:tracePt t="10509" x="5573713" y="5472113"/>
          <p14:tracePt t="10517" x="5599113" y="5481638"/>
          <p14:tracePt t="10525" x="5641975" y="5489575"/>
          <p14:tracePt t="10533" x="5700713" y="5507038"/>
          <p14:tracePt t="10541" x="5735638" y="5507038"/>
          <p14:tracePt t="10549" x="5761038" y="5507038"/>
          <p14:tracePt t="10557" x="5768975" y="5507038"/>
          <p14:tracePt t="10565" x="5794375" y="5507038"/>
          <p14:tracePt t="10573" x="5802313" y="5507038"/>
          <p14:tracePt t="10581" x="5819775" y="5507038"/>
          <p14:tracePt t="10589" x="5837238" y="5507038"/>
          <p14:tracePt t="10597" x="5853113" y="5507038"/>
          <p14:tracePt t="10605" x="5880100" y="5507038"/>
          <p14:tracePt t="10613" x="5913438" y="5507038"/>
          <p14:tracePt t="10621" x="5956300" y="5507038"/>
          <p14:tracePt t="10629" x="5981700" y="5507038"/>
          <p14:tracePt t="10637" x="6015038" y="5497513"/>
          <p14:tracePt t="10645" x="6065838" y="5497513"/>
          <p14:tracePt t="10653" x="6083300" y="5489575"/>
          <p14:tracePt t="10661" x="6126163" y="5481638"/>
          <p14:tracePt t="10669" x="6151563" y="5481638"/>
          <p14:tracePt t="10677" x="6184900" y="5472113"/>
          <p14:tracePt t="10685" x="6235700" y="5456238"/>
          <p14:tracePt t="10693" x="6245225" y="5446713"/>
          <p14:tracePt t="10701" x="6278563" y="5438775"/>
          <p14:tracePt t="10709" x="6311900" y="5438775"/>
          <p14:tracePt t="10717" x="6346825" y="5438775"/>
          <p14:tracePt t="10725" x="6372225" y="5430838"/>
          <p14:tracePt t="10733" x="6423025" y="5421313"/>
          <p14:tracePt t="10741" x="6456363" y="5405438"/>
          <p14:tracePt t="10749" x="6491288" y="5387975"/>
          <p14:tracePt t="10757" x="6524625" y="5362575"/>
          <p14:tracePt t="10765" x="6559550" y="5345113"/>
          <p14:tracePt t="10773" x="6600825" y="5319713"/>
          <p14:tracePt t="10781" x="6618288" y="5311775"/>
          <p14:tracePt t="10789" x="6635750" y="5294313"/>
          <p14:tracePt t="10797" x="6661150" y="5294313"/>
          <p14:tracePt t="10805" x="6669088" y="5286375"/>
          <p14:tracePt t="10813" x="6669088" y="5276850"/>
          <p14:tracePt t="10821" x="6678613" y="5268913"/>
          <p14:tracePt t="10829" x="6686550" y="5268913"/>
          <p14:tracePt t="10837" x="6694488" y="5251450"/>
          <p14:tracePt t="10845" x="6704013" y="5243513"/>
          <p14:tracePt t="10853" x="6719888" y="5243513"/>
          <p14:tracePt t="10861" x="6729413" y="5243513"/>
          <p14:tracePt t="10869" x="6762750" y="5226050"/>
          <p14:tracePt t="10883" x="6770688" y="5226050"/>
          <p14:tracePt t="10885" x="6788150" y="5218113"/>
          <p14:tracePt t="10893" x="6797675" y="5218113"/>
          <p14:tracePt t="10901" x="6823075" y="5208588"/>
          <p14:tracePt t="10909" x="6838950" y="5208588"/>
          <p14:tracePt t="10917" x="6864350" y="5200650"/>
          <p14:tracePt t="10925" x="6881813" y="5200650"/>
          <p14:tracePt t="10933" x="6907213" y="5192713"/>
          <p14:tracePt t="10941" x="6915150" y="5192713"/>
          <p14:tracePt t="10949" x="6942138" y="5192713"/>
          <p14:tracePt t="10957" x="6975475" y="5175250"/>
          <p14:tracePt t="10973" x="6983413" y="5167313"/>
          <p14:tracePt t="10981" x="6992938" y="5167313"/>
          <p14:tracePt t="10989" x="7018338" y="5157788"/>
          <p14:tracePt t="10997" x="7043738" y="5141913"/>
          <p14:tracePt t="11005" x="7059613" y="5124450"/>
          <p14:tracePt t="11013" x="7077075" y="5116513"/>
          <p14:tracePt t="11021" x="7077075" y="5099050"/>
          <p14:tracePt t="11029" x="7094538" y="5091113"/>
          <p14:tracePt t="11037" x="7102475" y="5064125"/>
          <p14:tracePt t="11045" x="7112000" y="5048250"/>
          <p14:tracePt t="11053" x="7119938" y="5038725"/>
          <p14:tracePt t="11061" x="7119938" y="5030788"/>
          <p14:tracePt t="11069" x="7119938" y="5013325"/>
          <p14:tracePt t="11077" x="7119938" y="4997450"/>
          <p14:tracePt t="11085" x="7119938" y="4979988"/>
          <p14:tracePt t="11093" x="7119938" y="4954588"/>
          <p14:tracePt t="11101" x="7119938" y="4929188"/>
          <p14:tracePt t="11109" x="7119938" y="4903788"/>
          <p14:tracePt t="11117" x="7119938" y="4868863"/>
          <p14:tracePt t="11125" x="7085013" y="4835525"/>
          <p14:tracePt t="11133" x="7077075" y="4802188"/>
          <p14:tracePt t="11141" x="7051675" y="4767263"/>
          <p14:tracePt t="11149" x="7034213" y="4741863"/>
          <p14:tracePt t="11157" x="7018338" y="4708525"/>
          <p14:tracePt t="11165" x="7008813" y="4691063"/>
          <p14:tracePt t="11173" x="7000875" y="4665663"/>
          <p14:tracePt t="11181" x="6983413" y="4648200"/>
          <p14:tracePt t="11189" x="6958013" y="4622800"/>
          <p14:tracePt t="11197" x="6942138" y="4605338"/>
          <p14:tracePt t="11205" x="6907213" y="4579938"/>
          <p14:tracePt t="11213" x="6889750" y="4572000"/>
          <p14:tracePt t="11221" x="6864350" y="4572000"/>
          <p14:tracePt t="11229" x="6813550" y="4564063"/>
          <p14:tracePt t="11237" x="6770688" y="4546600"/>
          <p14:tracePt t="11245" x="6711950" y="4521200"/>
          <p14:tracePt t="11253" x="6653213" y="4521200"/>
          <p14:tracePt t="11261" x="6584950" y="4495800"/>
          <p14:tracePt t="11269" x="6499225" y="4470400"/>
          <p14:tracePt t="11277" x="6440488" y="4470400"/>
          <p14:tracePt t="11285" x="6389688" y="4435475"/>
          <p14:tracePt t="11293" x="6364288" y="4435475"/>
          <p14:tracePt t="11301" x="6311900" y="4419600"/>
          <p14:tracePt t="11309" x="6270625" y="4410075"/>
          <p14:tracePt t="11317" x="6235700" y="4394200"/>
          <p14:tracePt t="11325" x="6184900" y="4384675"/>
          <p14:tracePt t="11333" x="6159500" y="4376738"/>
          <p14:tracePt t="11341" x="6134100" y="4368800"/>
          <p14:tracePt t="11349" x="6091238" y="4351338"/>
          <p14:tracePt t="11357" x="6049963" y="4341813"/>
          <p14:tracePt t="11365" x="6032500" y="4341813"/>
          <p14:tracePt t="11373" x="6007100" y="4333875"/>
          <p14:tracePt t="11381" x="5972175" y="4333875"/>
          <p14:tracePt t="11389" x="5956300" y="4325938"/>
          <p14:tracePt t="11397" x="5921375" y="4325938"/>
          <p14:tracePt t="11405" x="5905500" y="4325938"/>
          <p14:tracePt t="11413" x="5880100" y="4325938"/>
          <p14:tracePt t="11421" x="5837238" y="4325938"/>
          <p14:tracePt t="11429" x="5811838" y="4325938"/>
          <p14:tracePt t="11437" x="5768975" y="4325938"/>
          <p14:tracePt t="11445" x="5761038" y="4325938"/>
          <p14:tracePt t="11453" x="5718175" y="4325938"/>
          <p14:tracePt t="11461" x="5692775" y="4325938"/>
          <p14:tracePt t="11469" x="5657850" y="4325938"/>
          <p14:tracePt t="11477" x="5641975" y="4325938"/>
          <p14:tracePt t="11485" x="5616575" y="4325938"/>
          <p14:tracePt t="11493" x="5607050" y="4325938"/>
          <p14:tracePt t="11501" x="5581650" y="4325938"/>
          <p14:tracePt t="11509" x="5565775" y="4341813"/>
          <p14:tracePt t="11517" x="5538788" y="4359275"/>
          <p14:tracePt t="11525" x="5538788" y="4368800"/>
          <p14:tracePt t="11533" x="5505450" y="4384675"/>
          <p14:tracePt t="11541" x="5487988" y="4402138"/>
          <p14:tracePt t="11549" x="5454650" y="4435475"/>
          <p14:tracePt t="11557" x="5446713" y="4445000"/>
          <p14:tracePt t="11565" x="5403850" y="4495800"/>
          <p14:tracePt t="11573" x="5378450" y="4529138"/>
          <p14:tracePt t="11581" x="5353050" y="4572000"/>
          <p14:tracePt t="11589" x="5327650" y="4597400"/>
          <p14:tracePt t="11597" x="5318125" y="4622800"/>
          <p14:tracePt t="11605" x="5310188" y="4640263"/>
          <p14:tracePt t="11613" x="5284788" y="4683125"/>
          <p14:tracePt t="11621" x="5284788" y="4691063"/>
          <p14:tracePt t="11629" x="5276850" y="4724400"/>
          <p14:tracePt t="11637" x="5276850" y="4741863"/>
          <p14:tracePt t="11645" x="5276850" y="4767263"/>
          <p14:tracePt t="11653" x="5267325" y="4792663"/>
          <p14:tracePt t="11669" x="5267325" y="4818063"/>
          <p14:tracePt t="11685" x="5267325" y="4827588"/>
          <p14:tracePt t="11693" x="5259388" y="4843463"/>
          <p14:tracePt t="11709" x="5249863" y="4860925"/>
          <p14:tracePt t="11725" x="5249863" y="4868863"/>
          <p14:tracePt t="11733" x="5249863" y="4878388"/>
          <p14:tracePt t="11741" x="5249863" y="4894263"/>
          <p14:tracePt t="11749" x="5249863" y="4903788"/>
          <p14:tracePt t="11757" x="5249863" y="4911725"/>
          <p14:tracePt t="11765" x="5249863" y="4919663"/>
          <p14:tracePt t="11781" x="5259388" y="4946650"/>
          <p14:tracePt t="11789" x="5259388" y="4954588"/>
          <p14:tracePt t="11805" x="5259388" y="4962525"/>
          <p14:tracePt t="11813" x="5267325" y="4987925"/>
          <p14:tracePt t="11829" x="5276850" y="4997450"/>
          <p14:tracePt t="11837" x="5276850" y="5005388"/>
          <p14:tracePt t="11845" x="5276850" y="5013325"/>
          <p14:tracePt t="11853" x="5284788" y="5030788"/>
          <p14:tracePt t="11869" x="5292725" y="5056188"/>
          <p14:tracePt t="11888" x="5318125" y="5091113"/>
          <p14:tracePt t="11901" x="5318125" y="5099050"/>
          <p14:tracePt t="11909" x="5318125" y="5116513"/>
          <p14:tracePt t="11917" x="5327650" y="5116513"/>
          <p14:tracePt t="12477" x="5327650" y="5099050"/>
          <p14:tracePt t="12573" x="5327650" y="5091113"/>
          <p14:tracePt t="12581" x="5327650" y="5081588"/>
          <p14:tracePt t="12605" x="5327650" y="5073650"/>
          <p14:tracePt t="12613" x="5327650" y="5064125"/>
          <p14:tracePt t="12637" x="5327650" y="5056188"/>
          <p14:tracePt t="12725" x="5327650" y="5038725"/>
          <p14:tracePt t="12773" x="5327650" y="5030788"/>
          <p14:tracePt t="12845" x="5353050" y="5030788"/>
          <p14:tracePt t="12861" x="5378450" y="5030788"/>
          <p14:tracePt t="12869" x="5386388" y="5022850"/>
          <p14:tracePt t="12878" x="5394325" y="5022850"/>
          <p14:tracePt t="12885" x="5421313" y="5013325"/>
          <p14:tracePt t="12901" x="5429250" y="4997450"/>
          <p14:tracePt t="12909" x="5437188" y="4997450"/>
          <p14:tracePt t="12917" x="5446713" y="4997450"/>
          <p14:tracePt t="12925" x="5446713" y="4987925"/>
          <p14:tracePt t="12933" x="5454650" y="4979988"/>
          <p14:tracePt t="12941" x="5472113" y="4972050"/>
          <p14:tracePt t="12949" x="5480050" y="4962525"/>
          <p14:tracePt t="12957" x="5497513" y="4946650"/>
          <p14:tracePt t="12965" x="5522913" y="4929188"/>
          <p14:tracePt t="12973" x="5538788" y="4911725"/>
          <p14:tracePt t="12981" x="5548313" y="4878388"/>
          <p14:tracePt t="12989" x="5565775" y="4860925"/>
          <p14:tracePt t="12997" x="5581650" y="4810125"/>
          <p14:tracePt t="13005" x="5581650" y="4792663"/>
          <p14:tracePt t="13013" x="5581650" y="4759325"/>
          <p14:tracePt t="13021" x="5581650" y="4724400"/>
          <p14:tracePt t="13029" x="5581650" y="4691063"/>
          <p14:tracePt t="13037" x="5581650" y="4648200"/>
          <p14:tracePt t="13045" x="5581650" y="4630738"/>
          <p14:tracePt t="13053" x="5581650" y="4605338"/>
          <p14:tracePt t="13061" x="5581650" y="4579938"/>
          <p14:tracePt t="13069" x="5565775" y="4554538"/>
          <p14:tracePt t="13077" x="5556250" y="4529138"/>
          <p14:tracePt t="13085" x="5530850" y="4503738"/>
          <p14:tracePt t="13093" x="5505450" y="4460875"/>
          <p14:tracePt t="13101" x="5472113" y="4419600"/>
          <p14:tracePt t="13109" x="5437188" y="4384675"/>
          <p14:tracePt t="13117" x="5394325" y="4333875"/>
          <p14:tracePt t="13125" x="5335588" y="4283075"/>
          <p14:tracePt t="13133" x="5310188" y="4265613"/>
          <p14:tracePt t="13141" x="5267325" y="4249738"/>
          <p14:tracePt t="13149" x="5199063" y="4206875"/>
          <p14:tracePt t="13157" x="5148263" y="4171950"/>
          <p14:tracePt t="13165" x="5122863" y="4164013"/>
          <p14:tracePt t="13173" x="5089525" y="4146550"/>
          <p14:tracePt t="13181" x="5054600" y="4130675"/>
          <p14:tracePt t="13189" x="5003800" y="4095750"/>
          <p14:tracePt t="13197" x="4970463" y="4079875"/>
          <p14:tracePt t="13205" x="4953000" y="4070350"/>
          <p14:tracePt t="13213" x="4919663" y="4052888"/>
          <p14:tracePt t="13221" x="4894263" y="4044950"/>
          <p14:tracePt t="13229" x="4876800" y="4044950"/>
          <p14:tracePt t="13237" x="4851400" y="4037013"/>
          <p14:tracePt t="13253" x="4818063" y="4037013"/>
          <p14:tracePt t="13261" x="4800600" y="4037013"/>
          <p14:tracePt t="13269" x="4775200" y="4037013"/>
          <p14:tracePt t="13277" x="4757738" y="4037013"/>
          <p14:tracePt t="13285" x="4749800" y="4037013"/>
          <p14:tracePt t="13293" x="4732338" y="4037013"/>
          <p14:tracePt t="13301" x="4689475" y="4037013"/>
          <p14:tracePt t="13309" x="4664075" y="4037013"/>
          <p14:tracePt t="13317" x="4630738" y="4037013"/>
          <p14:tracePt t="13325" x="4595813" y="4037013"/>
          <p14:tracePt t="13333" x="4562475" y="4052888"/>
          <p14:tracePt t="13341" x="4529138" y="4062413"/>
          <p14:tracePt t="13349" x="4468813" y="4095750"/>
          <p14:tracePt t="13357" x="4435475" y="4113213"/>
          <p14:tracePt t="13365" x="4400550" y="4121150"/>
          <p14:tracePt t="13373" x="4367213" y="4138613"/>
          <p14:tracePt t="13381" x="4341813" y="4156075"/>
          <p14:tracePt t="13389" x="4306888" y="4164013"/>
          <p14:tracePt t="13397" x="4281488" y="4189413"/>
          <p14:tracePt t="13405" x="4265613" y="4189413"/>
          <p14:tracePt t="13413" x="4248150" y="4206875"/>
          <p14:tracePt t="13421" x="4230688" y="4214813"/>
          <p14:tracePt t="13429" x="4222750" y="4224338"/>
          <p14:tracePt t="13437" x="4197350" y="4265613"/>
          <p14:tracePt t="13453" x="4187825" y="4283075"/>
          <p14:tracePt t="13461" x="4179888" y="4291013"/>
          <p14:tracePt t="13469" x="4162425" y="4316413"/>
          <p14:tracePt t="13477" x="4154488" y="4333875"/>
          <p14:tracePt t="13485" x="4154488" y="4341813"/>
          <p14:tracePt t="13493" x="4137025" y="4368800"/>
          <p14:tracePt t="13501" x="4121150" y="4384675"/>
          <p14:tracePt t="13509" x="4111625" y="4402138"/>
          <p14:tracePt t="13517" x="4111625" y="4410075"/>
          <p14:tracePt t="13525" x="4086225" y="4435475"/>
          <p14:tracePt t="13533" x="4078288" y="4452938"/>
          <p14:tracePt t="13541" x="4078288" y="4460875"/>
          <p14:tracePt t="13549" x="4070350" y="4478338"/>
          <p14:tracePt t="13557" x="4070350" y="4513263"/>
          <p14:tracePt t="13565" x="4052888" y="4538663"/>
          <p14:tracePt t="13573" x="4052888" y="4554538"/>
          <p14:tracePt t="13581" x="4052888" y="4597400"/>
          <p14:tracePt t="13589" x="4044950" y="4630738"/>
          <p14:tracePt t="13597" x="4044950" y="4648200"/>
          <p14:tracePt t="13605" x="4044950" y="4673600"/>
          <p14:tracePt t="13613" x="4044950" y="4683125"/>
          <p14:tracePt t="13621" x="4035425" y="4708525"/>
          <p14:tracePt t="13629" x="4035425" y="4716463"/>
          <p14:tracePt t="13637" x="4035425" y="4741863"/>
          <p14:tracePt t="13645" x="4035425" y="4767263"/>
          <p14:tracePt t="13653" x="4035425" y="4802188"/>
          <p14:tracePt t="13661" x="4035425" y="4818063"/>
          <p14:tracePt t="13669" x="4035425" y="4852988"/>
          <p14:tracePt t="13677" x="4035425" y="4868863"/>
          <p14:tracePt t="13685" x="4035425" y="4886325"/>
          <p14:tracePt t="13693" x="4044950" y="4911725"/>
          <p14:tracePt t="13701" x="4044950" y="4929188"/>
          <p14:tracePt t="13709" x="4052888" y="4946650"/>
          <p14:tracePt t="13717" x="4060825" y="4979988"/>
          <p14:tracePt t="13725" x="4070350" y="5013325"/>
          <p14:tracePt t="13733" x="4070350" y="5022850"/>
          <p14:tracePt t="13741" x="4078288" y="5030788"/>
          <p14:tracePt t="13749" x="4086225" y="5048250"/>
          <p14:tracePt t="13757" x="4086225" y="5056188"/>
          <p14:tracePt t="13765" x="4086225" y="5064125"/>
          <p14:tracePt t="13773" x="4095750" y="5081588"/>
          <p14:tracePt t="13781" x="4095750" y="5091113"/>
          <p14:tracePt t="13789" x="4103688" y="5091113"/>
          <p14:tracePt t="13797" x="4103688" y="5124450"/>
          <p14:tracePt t="13805" x="4103688" y="5141913"/>
          <p14:tracePt t="13813" x="4121150" y="5167313"/>
          <p14:tracePt t="13821" x="4129088" y="5192713"/>
          <p14:tracePt t="13829" x="4137025" y="5208588"/>
          <p14:tracePt t="13837" x="4137025" y="5218113"/>
          <p14:tracePt t="13845" x="4146550" y="5235575"/>
          <p14:tracePt t="13853" x="4162425" y="5260975"/>
          <p14:tracePt t="13861" x="4171950" y="5276850"/>
          <p14:tracePt t="13869" x="4179888" y="5294313"/>
          <p14:tracePt t="13883" x="4205288" y="5319713"/>
          <p14:tracePt t="13885" x="4222750" y="5337175"/>
          <p14:tracePt t="13893" x="4248150" y="5362575"/>
          <p14:tracePt t="13901" x="4256088" y="5380038"/>
          <p14:tracePt t="13909" x="4281488" y="5395913"/>
          <p14:tracePt t="13917" x="4349750" y="5430838"/>
          <p14:tracePt t="13925" x="4384675" y="5446713"/>
          <p14:tracePt t="13933" x="4418013" y="5456238"/>
          <p14:tracePt t="13941" x="4451350" y="5472113"/>
          <p14:tracePt t="13949" x="4511675" y="5497513"/>
          <p14:tracePt t="13957" x="4545013" y="5507038"/>
          <p14:tracePt t="13965" x="4554538" y="5507038"/>
          <p14:tracePt t="13973" x="4587875" y="5507038"/>
          <p14:tracePt t="13981" x="4605338" y="5507038"/>
          <p14:tracePt t="13989" x="4621213" y="5507038"/>
          <p14:tracePt t="13997" x="4638675" y="5507038"/>
          <p14:tracePt t="14005" x="4664075" y="5507038"/>
          <p14:tracePt t="14021" x="4689475" y="5507038"/>
          <p14:tracePt t="14029" x="4714875" y="5497513"/>
          <p14:tracePt t="14037" x="4732338" y="5481638"/>
          <p14:tracePt t="14045" x="4765675" y="5464175"/>
          <p14:tracePt t="14053" x="4791075" y="5438775"/>
          <p14:tracePt t="14061" x="4833938" y="5395913"/>
          <p14:tracePt t="14069" x="4843463" y="5395913"/>
          <p14:tracePt t="14077" x="4859338" y="5370513"/>
          <p14:tracePt t="14085" x="4868863" y="5362575"/>
          <p14:tracePt t="14093" x="4884738" y="5337175"/>
          <p14:tracePt t="14101" x="4902200" y="5311775"/>
          <p14:tracePt t="14109" x="4910138" y="5294313"/>
          <p14:tracePt t="14117" x="4935538" y="5268913"/>
          <p14:tracePt t="14125" x="4945063" y="5268913"/>
          <p14:tracePt t="14133" x="4953000" y="5251450"/>
          <p14:tracePt t="14141" x="4978400" y="5218113"/>
          <p14:tracePt t="14149" x="4995863" y="5192713"/>
          <p14:tracePt t="14157" x="5003800" y="5157788"/>
          <p14:tracePt t="14165" x="5029200" y="5124450"/>
          <p14:tracePt t="14173" x="5038725" y="5091113"/>
          <p14:tracePt t="14181" x="5038725" y="5048250"/>
          <p14:tracePt t="14189" x="5038725" y="5022850"/>
          <p14:tracePt t="14197" x="5038725" y="4987925"/>
          <p14:tracePt t="14205" x="5038725" y="4972050"/>
          <p14:tracePt t="14213" x="5038725" y="4946650"/>
          <p14:tracePt t="14221" x="5038725" y="4919663"/>
          <p14:tracePt t="14229" x="5021263" y="4903788"/>
          <p14:tracePt t="14237" x="5013325" y="4878388"/>
          <p14:tracePt t="14245" x="4978400" y="4843463"/>
          <p14:tracePt t="14253" x="4953000" y="4827588"/>
          <p14:tracePt t="14261" x="4927600" y="4802188"/>
          <p14:tracePt t="14269" x="4902200" y="4784725"/>
          <p14:tracePt t="14277" x="4884738" y="4775200"/>
          <p14:tracePt t="14285" x="4851400" y="4749800"/>
          <p14:tracePt t="14293" x="4808538" y="4733925"/>
          <p14:tracePt t="14301" x="4791075" y="4733925"/>
          <p14:tracePt t="14309" x="4749800" y="4716463"/>
          <p14:tracePt t="14317" x="4724400" y="4708525"/>
          <p14:tracePt t="14325" x="4699000" y="4708525"/>
          <p14:tracePt t="14333" x="4664075" y="4699000"/>
          <p14:tracePt t="14341" x="4646613" y="4699000"/>
          <p14:tracePt t="14365" x="4630738" y="4699000"/>
          <p14:tracePt t="14373" x="4621213" y="4699000"/>
          <p14:tracePt t="14381" x="4613275" y="4699000"/>
          <p14:tracePt t="14389" x="4587875" y="4724400"/>
          <p14:tracePt t="14397" x="4579938" y="4741863"/>
          <p14:tracePt t="14405" x="4570413" y="4767263"/>
          <p14:tracePt t="14413" x="4570413" y="4784725"/>
          <p14:tracePt t="14429" x="4570413" y="4818063"/>
          <p14:tracePt t="14445" x="4570413" y="4827588"/>
          <p14:tracePt t="14453" x="4570413" y="4843463"/>
          <p14:tracePt t="14477" x="4570413" y="4860925"/>
          <p14:tracePt t="14485" x="4570413" y="4868863"/>
          <p14:tracePt t="14493" x="4579938" y="4886325"/>
          <p14:tracePt t="14517" x="4587875" y="4894263"/>
          <p14:tracePt t="14549" x="4587875" y="4903788"/>
          <p14:tracePt t="14925" x="4605338" y="4903788"/>
          <p14:tracePt t="14941" x="4621213" y="4886325"/>
          <p14:tracePt t="14957" x="4630738" y="4886325"/>
          <p14:tracePt t="14965" x="4638675" y="4868863"/>
          <p14:tracePt t="14973" x="4646613" y="4868863"/>
          <p14:tracePt t="14981" x="4656138" y="4868863"/>
          <p14:tracePt t="14989" x="4664075" y="4852988"/>
          <p14:tracePt t="14997" x="4673600" y="4852988"/>
          <p14:tracePt t="15005" x="4681538" y="4852988"/>
          <p14:tracePt t="15013" x="4699000" y="4843463"/>
          <p14:tracePt t="15021" x="4724400" y="4843463"/>
          <p14:tracePt t="15029" x="4749800" y="4835525"/>
          <p14:tracePt t="15037" x="4791075" y="4835525"/>
          <p14:tracePt t="15045" x="4800600" y="4835525"/>
          <p14:tracePt t="15053" x="4843463" y="4835525"/>
          <p14:tracePt t="15061" x="4876800" y="4835525"/>
          <p14:tracePt t="15069" x="4927600" y="4835525"/>
          <p14:tracePt t="15077" x="5013325" y="4835525"/>
          <p14:tracePt t="15085" x="5072063" y="4835525"/>
          <p14:tracePt t="15093" x="5148263" y="4860925"/>
          <p14:tracePt t="15101" x="5224463" y="4868863"/>
          <p14:tracePt t="15109" x="5284788" y="4878388"/>
          <p14:tracePt t="15117" x="5343525" y="4886325"/>
          <p14:tracePt t="15125" x="5421313" y="4911725"/>
          <p14:tracePt t="15133" x="5462588" y="4911725"/>
          <p14:tracePt t="15141" x="5505450" y="4911725"/>
          <p14:tracePt t="15149" x="5548313" y="4911725"/>
          <p14:tracePt t="15157" x="5591175" y="4911725"/>
          <p14:tracePt t="15164" x="5616575" y="4911725"/>
          <p14:tracePt t="15173" x="5657850" y="4911725"/>
          <p14:tracePt t="15181" x="5675313" y="4911725"/>
          <p14:tracePt t="15189" x="5708650" y="4911725"/>
          <p14:tracePt t="15197" x="5726113" y="4903788"/>
          <p14:tracePt t="15205" x="5761038" y="4903788"/>
          <p14:tracePt t="15213" x="5794375" y="4894263"/>
          <p14:tracePt t="15221" x="5811838" y="4878388"/>
          <p14:tracePt t="15229" x="5837238" y="4878388"/>
          <p14:tracePt t="15237" x="5853113" y="4868863"/>
          <p14:tracePt t="15245" x="5888038" y="4860925"/>
          <p14:tracePt t="15253" x="5930900" y="4860925"/>
          <p14:tracePt t="15261" x="5956300" y="4852988"/>
          <p14:tracePt t="15269" x="5997575" y="4852988"/>
          <p14:tracePt t="15277" x="6040438" y="4835525"/>
          <p14:tracePt t="15285" x="6057900" y="4835525"/>
          <p14:tracePt t="15293" x="6100763" y="4835525"/>
          <p14:tracePt t="15301" x="6159500" y="4835525"/>
          <p14:tracePt t="15309" x="6202363" y="4835525"/>
          <p14:tracePt t="15317" x="6270625" y="4835525"/>
          <p14:tracePt t="15325" x="6338888" y="4835525"/>
          <p14:tracePt t="15333" x="6389688" y="4835525"/>
          <p14:tracePt t="15341" x="6440488" y="4835525"/>
          <p14:tracePt t="15349" x="6524625" y="4835525"/>
          <p14:tracePt t="15357" x="6575425" y="4835525"/>
          <p14:tracePt t="15365" x="6643688" y="4835525"/>
          <p14:tracePt t="15373" x="6711950" y="4835525"/>
          <p14:tracePt t="15381" x="6770688" y="4835525"/>
          <p14:tracePt t="15389" x="6831013" y="4835525"/>
          <p14:tracePt t="15397" x="6915150" y="4835525"/>
          <p14:tracePt t="15405" x="6958013" y="4835525"/>
          <p14:tracePt t="15413" x="6983413" y="4835525"/>
          <p14:tracePt t="15421" x="7008813" y="4835525"/>
          <p14:tracePt t="15429" x="7018338" y="4835525"/>
          <p14:tracePt t="15437" x="7059613" y="4835525"/>
          <p14:tracePt t="15445" x="7077075" y="4835525"/>
          <p14:tracePt t="15461" x="7085013" y="4835525"/>
          <p14:tracePt t="15477" x="7094538" y="4835525"/>
          <p14:tracePt t="15485" x="7119938" y="4835525"/>
          <p14:tracePt t="15493" x="7162800" y="4835525"/>
          <p14:tracePt t="15501" x="7221538" y="4835525"/>
          <p14:tracePt t="15509" x="7297738" y="4860925"/>
          <p14:tracePt t="15517" x="7366000" y="4860925"/>
          <p14:tracePt t="15525" x="7400925" y="4878388"/>
          <p14:tracePt t="15533" x="7467600" y="4894263"/>
          <p14:tracePt t="15541" x="7570788" y="4929188"/>
          <p14:tracePt t="15549" x="7612063" y="4946650"/>
          <p14:tracePt t="15557" x="7688263" y="4962525"/>
          <p14:tracePt t="15565" x="7791450" y="4979988"/>
          <p14:tracePt t="15573" x="7850188" y="4987925"/>
          <p14:tracePt t="15581" x="7918450" y="5005388"/>
          <p14:tracePt t="15589" x="7977188" y="5013325"/>
          <p14:tracePt t="15597" x="8045450" y="5030788"/>
          <p14:tracePt t="15605" x="8062913" y="5038725"/>
          <p14:tracePt t="15613" x="8088313" y="5048250"/>
          <p14:tracePt t="15621" x="8113713" y="5056188"/>
          <p14:tracePt t="15629" x="8131175" y="5064125"/>
          <p14:tracePt t="15637" x="8131175" y="5073650"/>
          <p14:tracePt t="15645" x="8147050" y="5073650"/>
          <p14:tracePt t="15661" x="8156575" y="5081588"/>
          <p14:tracePt t="15685" x="8164513" y="5091113"/>
          <p14:tracePt t="15693" x="8164513" y="5099050"/>
          <p14:tracePt t="15709" x="8181975" y="5106988"/>
          <p14:tracePt t="15749" x="8181975" y="5116513"/>
          <p14:tracePt t="16005" x="8181975" y="5124450"/>
          <p14:tracePt t="16013" x="8181975" y="5132388"/>
          <p14:tracePt t="16021" x="8181975" y="5141913"/>
          <p14:tracePt t="16029" x="8181975" y="5149850"/>
          <p14:tracePt t="16037" x="8181975" y="5167313"/>
          <p14:tracePt t="16045" x="8181975" y="5183188"/>
          <p14:tracePt t="16053" x="8181975" y="5200650"/>
          <p14:tracePt t="16061" x="8181975" y="5218113"/>
          <p14:tracePt t="16069" x="8181975" y="5235575"/>
          <p14:tracePt t="16077" x="8181975" y="5243513"/>
          <p14:tracePt t="16085" x="8181975" y="5268913"/>
          <p14:tracePt t="16093" x="8181975" y="5286375"/>
          <p14:tracePt t="16109" x="8189913" y="5302250"/>
          <p14:tracePt t="16117" x="8189913" y="5311775"/>
          <p14:tracePt t="16133" x="8199438" y="5319713"/>
          <p14:tracePt t="16141" x="8215313" y="5327650"/>
          <p14:tracePt t="16173" x="8224838" y="5327650"/>
          <p14:tracePt t="16189" x="8240713" y="5327650"/>
          <p14:tracePt t="16213" x="8250238" y="5327650"/>
          <p14:tracePt t="16229" x="8258175" y="5327650"/>
          <p14:tracePt t="16245" x="8258175" y="5319713"/>
          <p14:tracePt t="16285" x="8258175" y="5311775"/>
          <p14:tracePt t="16293" x="8266113" y="5302250"/>
          <p14:tracePt t="16373" x="8275638" y="5302250"/>
          <p14:tracePt t="16421" x="8275638" y="5311775"/>
          <p14:tracePt t="16429" x="8283575" y="5319713"/>
          <p14:tracePt t="16469" x="8291513" y="5319713"/>
          <p14:tracePt t="16477" x="8301038" y="5319713"/>
          <p14:tracePt t="16485" x="8318500" y="5327650"/>
          <p14:tracePt t="16493" x="8326438" y="5327650"/>
          <p14:tracePt t="16501" x="8334375" y="5345113"/>
          <p14:tracePt t="16509" x="8343900" y="5345113"/>
          <p14:tracePt t="16517" x="8351838" y="5345113"/>
          <p14:tracePt t="16541" x="8377238" y="5345113"/>
          <p14:tracePt t="16557" x="8385175" y="5345113"/>
          <p14:tracePt t="16565" x="8402638" y="5345113"/>
          <p14:tracePt t="16581" x="8410575" y="5345113"/>
          <p14:tracePt t="16589" x="8428038" y="5337175"/>
          <p14:tracePt t="16605" x="8445500" y="5327650"/>
          <p14:tracePt t="16613" x="8453438" y="5319713"/>
          <p14:tracePt t="16621" x="8453438" y="5302250"/>
          <p14:tracePt t="16629" x="8470900" y="5302250"/>
          <p14:tracePt t="16637" x="8488363" y="5294313"/>
          <p14:tracePt t="16645" x="8496300" y="5276850"/>
          <p14:tracePt t="16653" x="8504238" y="5268913"/>
          <p14:tracePt t="16661" x="8513763" y="5260975"/>
          <p14:tracePt t="16677" x="8521700" y="5251450"/>
          <p14:tracePt t="16685" x="8529638" y="5235575"/>
          <p14:tracePt t="16693" x="8539163" y="5218113"/>
          <p14:tracePt t="16701" x="8539163" y="5208588"/>
          <p14:tracePt t="16709" x="8539163" y="5200650"/>
          <p14:tracePt t="16717" x="8539163" y="5175250"/>
          <p14:tracePt t="16725" x="8539163" y="5149850"/>
          <p14:tracePt t="16733" x="8547100" y="5141913"/>
          <p14:tracePt t="16741" x="8547100" y="5132388"/>
          <p14:tracePt t="16749" x="8547100" y="5106988"/>
          <p14:tracePt t="16757" x="8547100" y="5081588"/>
          <p14:tracePt t="16765" x="8547100" y="5064125"/>
          <p14:tracePt t="16773" x="8547100" y="5056188"/>
          <p14:tracePt t="16781" x="8547100" y="5038725"/>
          <p14:tracePt t="16789" x="8547100" y="5022850"/>
          <p14:tracePt t="16797" x="8547100" y="5013325"/>
          <p14:tracePt t="16805" x="8539163" y="4997450"/>
          <p14:tracePt t="16813" x="8529638" y="4987925"/>
          <p14:tracePt t="16829" x="8521700" y="4987925"/>
          <p14:tracePt t="16837" x="8521700" y="4979988"/>
          <p14:tracePt t="16845" x="8504238" y="4954588"/>
          <p14:tracePt t="16861" x="8488363" y="4937125"/>
          <p14:tracePt t="16883" x="8462963" y="4903788"/>
          <p14:tracePt t="16885" x="8445500" y="4886325"/>
          <p14:tracePt t="16893" x="8420100" y="4852988"/>
          <p14:tracePt t="16901" x="8402638" y="4827588"/>
          <p14:tracePt t="16909" x="8377238" y="4792663"/>
          <p14:tracePt t="16917" x="8359775" y="4759325"/>
          <p14:tracePt t="16925" x="8326438" y="4724400"/>
          <p14:tracePt t="16933" x="8291513" y="4683125"/>
          <p14:tracePt t="16941" x="8250238" y="4648200"/>
          <p14:tracePt t="16949" x="8189913" y="4605338"/>
          <p14:tracePt t="16957" x="8121650" y="4564063"/>
          <p14:tracePt t="16965" x="8054975" y="4538663"/>
          <p14:tracePt t="16973" x="8012113" y="4513263"/>
          <p14:tracePt t="16981" x="7935913" y="4486275"/>
          <p14:tracePt t="16989" x="7875588" y="4460875"/>
          <p14:tracePt t="16997" x="7816850" y="4445000"/>
          <p14:tracePt t="17005" x="7740650" y="4435475"/>
          <p14:tracePt t="17013" x="7662863" y="4402138"/>
          <p14:tracePt t="17021" x="7621588" y="4394200"/>
          <p14:tracePt t="17029" x="7535863" y="4384675"/>
          <p14:tracePt t="17037" x="7416800" y="4351338"/>
          <p14:tracePt t="17045" x="7315200" y="4341813"/>
          <p14:tracePt t="17053" x="7229475" y="4325938"/>
          <p14:tracePt t="17061" x="7119938" y="4308475"/>
          <p14:tracePt t="17069" x="7026275" y="4291013"/>
          <p14:tracePt t="17077" x="6958013" y="4283075"/>
          <p14:tracePt t="17085" x="6881813" y="4275138"/>
          <p14:tracePt t="17093" x="6813550" y="4275138"/>
          <p14:tracePt t="17101" x="6770688" y="4275138"/>
          <p14:tracePt t="17109" x="6737350" y="4275138"/>
          <p14:tracePt t="17117" x="6719888" y="4275138"/>
          <p14:tracePt t="17125" x="6686550" y="4275138"/>
          <p14:tracePt t="17133" x="6653213" y="4300538"/>
          <p14:tracePt t="17141" x="6635750" y="4316413"/>
          <p14:tracePt t="17149" x="6600825" y="4333875"/>
          <p14:tracePt t="17157" x="6584950" y="4368800"/>
          <p14:tracePt t="17165" x="6567488" y="4394200"/>
          <p14:tracePt t="17173" x="6559550" y="4427538"/>
          <p14:tracePt t="17181" x="6550025" y="4486275"/>
          <p14:tracePt t="17189" x="6550025" y="4529138"/>
          <p14:tracePt t="17197" x="6542088" y="4564063"/>
          <p14:tracePt t="17205" x="6542088" y="4614863"/>
          <p14:tracePt t="17213" x="6524625" y="4665663"/>
          <p14:tracePt t="17221" x="6524625" y="4708525"/>
          <p14:tracePt t="17229" x="6524625" y="4749800"/>
          <p14:tracePt t="17237" x="6524625" y="4802188"/>
          <p14:tracePt t="17245" x="6524625" y="4843463"/>
          <p14:tracePt t="17253" x="6524625" y="4868863"/>
          <p14:tracePt t="17261" x="6524625" y="4903788"/>
          <p14:tracePt t="17269" x="6534150" y="4962525"/>
          <p14:tracePt t="17277" x="6567488" y="5022850"/>
          <p14:tracePt t="17285" x="6592888" y="5056188"/>
          <p14:tracePt t="17293" x="6618288" y="5099050"/>
          <p14:tracePt t="17301" x="6678613" y="5157788"/>
          <p14:tracePt t="17309" x="6737350" y="5218113"/>
          <p14:tracePt t="17317" x="6823075" y="5268913"/>
          <p14:tracePt t="17325" x="6899275" y="5319713"/>
          <p14:tracePt t="17333" x="6958013" y="5337175"/>
          <p14:tracePt t="17341" x="7018338" y="5353050"/>
          <p14:tracePt t="17349" x="7034213" y="5362575"/>
          <p14:tracePt t="17357" x="7043738" y="5362575"/>
          <p14:tracePt t="17365" x="7059613" y="5362575"/>
          <p14:tracePt t="17373" x="7077075" y="5353050"/>
          <p14:tracePt t="17381" x="7102475" y="5353050"/>
          <p14:tracePt t="17389" x="7112000" y="5353050"/>
          <p14:tracePt t="17405" x="7153275" y="5345113"/>
          <p14:tracePt t="17413" x="7170738" y="5327650"/>
          <p14:tracePt t="17421" x="7178675" y="5319713"/>
          <p14:tracePt t="17429" x="7188200" y="5311775"/>
          <p14:tracePt t="17445" x="7204075" y="5294313"/>
          <p14:tracePt t="17453" x="7213600" y="5286375"/>
          <p14:tracePt t="17461" x="7221538" y="5276850"/>
          <p14:tracePt t="17468" x="7229475" y="5268913"/>
          <p14:tracePt t="17477" x="7256463" y="5251450"/>
          <p14:tracePt t="17485" x="7264400" y="5251450"/>
          <p14:tracePt t="17493" x="7289800" y="5226050"/>
          <p14:tracePt t="17501" x="7307263" y="5218113"/>
          <p14:tracePt t="17509" x="7340600" y="5192713"/>
          <p14:tracePt t="17517" x="7348538" y="5183188"/>
          <p14:tracePt t="17525" x="7366000" y="5175250"/>
          <p14:tracePt t="17533" x="7373938" y="5167313"/>
          <p14:tracePt t="17541" x="7400925" y="5141913"/>
          <p14:tracePt t="17549" x="7408863" y="5132388"/>
          <p14:tracePt t="17565" x="7416800" y="5124450"/>
          <p14:tracePt t="17581" x="7416800" y="5116513"/>
          <p14:tracePt t="17589" x="7426325" y="5106988"/>
          <p14:tracePt t="17597" x="7434263" y="5106988"/>
          <p14:tracePt t="17621" x="7442200" y="5099050"/>
          <p14:tracePt t="17645" x="7442200" y="5091113"/>
          <p14:tracePt t="17661" x="7442200" y="5081588"/>
          <p14:tracePt t="17669" x="7442200" y="5064125"/>
          <p14:tracePt t="17685" x="7442200" y="5056188"/>
          <p14:tracePt t="17693" x="7426325" y="5038725"/>
          <p14:tracePt t="17709" x="7400925" y="5013325"/>
          <p14:tracePt t="17717" x="7373938" y="5005388"/>
          <p14:tracePt t="17725" x="7358063" y="5005388"/>
          <p14:tracePt t="17733" x="7307263" y="4972050"/>
          <p14:tracePt t="17741" x="7264400" y="4962525"/>
          <p14:tracePt t="17749" x="7204075" y="4937125"/>
          <p14:tracePt t="17757" x="7178675" y="4929188"/>
          <p14:tracePt t="17765" x="7145338" y="4929188"/>
          <p14:tracePt t="17773" x="7119938" y="4919663"/>
          <p14:tracePt t="17781" x="7112000" y="4919663"/>
          <p14:tracePt t="17789" x="7102475" y="4919663"/>
          <p14:tracePt t="17797" x="7094538" y="4911725"/>
          <p14:tracePt t="17805" x="7077075" y="4911725"/>
          <p14:tracePt t="17813" x="7059613" y="4911725"/>
          <p14:tracePt t="17829" x="7043738" y="4911725"/>
          <p14:tracePt t="17837" x="7034213" y="4911725"/>
          <p14:tracePt t="17853" x="7026275" y="4911725"/>
          <p14:tracePt t="17861" x="7008813" y="4911725"/>
          <p14:tracePt t="17885" x="6992938" y="4911725"/>
          <p14:tracePt t="17893" x="6967538" y="4937125"/>
          <p14:tracePt t="17901" x="6950075" y="4946650"/>
          <p14:tracePt t="17909" x="6942138" y="4979988"/>
          <p14:tracePt t="17917" x="6942138" y="5005388"/>
          <p14:tracePt t="17925" x="6924675" y="5038725"/>
          <p14:tracePt t="17933" x="6924675" y="5081588"/>
          <p14:tracePt t="17941" x="6924675" y="5106988"/>
          <p14:tracePt t="17949" x="6924675" y="5141913"/>
          <p14:tracePt t="17957" x="6924675" y="5167313"/>
          <p14:tracePt t="17965" x="6924675" y="5200650"/>
          <p14:tracePt t="17973" x="6932613" y="5218113"/>
          <p14:tracePt t="17981" x="6942138" y="5218113"/>
          <p14:tracePt t="17989" x="6950075" y="5226050"/>
          <p14:tracePt t="18045" x="6958013" y="5226050"/>
          <p14:tracePt t="18053" x="6975475" y="5226050"/>
          <p14:tracePt t="18069" x="6975475" y="5208588"/>
          <p14:tracePt t="18077" x="6975475" y="5175250"/>
          <p14:tracePt t="18085" x="6932613" y="5141913"/>
          <p14:tracePt t="18093" x="6881813" y="5073650"/>
          <p14:tracePt t="18101" x="6831013" y="5048250"/>
          <p14:tracePt t="18109" x="6754813" y="5005388"/>
          <p14:tracePt t="18117" x="6678613" y="4954588"/>
          <p14:tracePt t="18125" x="6600825" y="4929188"/>
          <p14:tracePt t="18133" x="6508750" y="4894263"/>
          <p14:tracePt t="18141" x="6483350" y="4886325"/>
          <p14:tracePt t="18149" x="6430963" y="4860925"/>
          <p14:tracePt t="18157" x="6389688" y="4852988"/>
          <p14:tracePt t="18165" x="6338888" y="4843463"/>
          <p14:tracePt t="18173" x="6296025" y="4843463"/>
          <p14:tracePt t="18181" x="6253163" y="4843463"/>
          <p14:tracePt t="18189" x="6219825" y="4835525"/>
          <p14:tracePt t="18197" x="6194425" y="4835525"/>
          <p14:tracePt t="18205" x="6167438" y="4835525"/>
          <p14:tracePt t="18213" x="6116638" y="4818063"/>
          <p14:tracePt t="18221" x="6091238" y="4818063"/>
          <p14:tracePt t="18229" x="6032500" y="4818063"/>
          <p14:tracePt t="18237" x="5997575" y="4818063"/>
          <p14:tracePt t="18245" x="5956300" y="4810125"/>
          <p14:tracePt t="18253" x="5905500" y="4810125"/>
          <p14:tracePt t="18261" x="5880100" y="4810125"/>
          <p14:tracePt t="18269" x="5853113" y="4810125"/>
          <p14:tracePt t="18277" x="5819775" y="4810125"/>
          <p14:tracePt t="18285" x="5794375" y="4810125"/>
          <p14:tracePt t="18293" x="5761038" y="4810125"/>
          <p14:tracePt t="18301" x="5735638" y="4810125"/>
          <p14:tracePt t="18309" x="5718175" y="4810125"/>
          <p14:tracePt t="18317" x="5683250" y="4810125"/>
          <p14:tracePt t="18325" x="5667375" y="4810125"/>
          <p14:tracePt t="18341" x="5632450" y="4810125"/>
          <p14:tracePt t="18357" x="5616575" y="4818063"/>
          <p14:tracePt t="18365" x="5599113" y="4818063"/>
          <p14:tracePt t="18373" x="5591175" y="4827588"/>
          <p14:tracePt t="18381" x="5573713" y="4827588"/>
          <p14:tracePt t="18389" x="5556250" y="4827588"/>
          <p14:tracePt t="18397" x="5522913" y="4843463"/>
          <p14:tracePt t="18405" x="5505450" y="4852988"/>
          <p14:tracePt t="18413" x="5480050" y="4860925"/>
          <p14:tracePt t="18421" x="5454650" y="4860925"/>
          <p14:tracePt t="18429" x="5429250" y="4868863"/>
          <p14:tracePt t="18437" x="5411788" y="4868863"/>
          <p14:tracePt t="18445" x="5386388" y="4886325"/>
          <p14:tracePt t="18453" x="5360988" y="4894263"/>
          <p14:tracePt t="18461" x="5327650" y="4894263"/>
          <p14:tracePt t="18469" x="5310188" y="4903788"/>
          <p14:tracePt t="18477" x="5284788" y="4903788"/>
          <p14:tracePt t="18485" x="5259388" y="4903788"/>
          <p14:tracePt t="18493" x="5233988" y="4911725"/>
          <p14:tracePt t="18501" x="5224463" y="4911725"/>
          <p14:tracePt t="18509" x="5208588" y="4919663"/>
          <p14:tracePt t="18525" x="5199063" y="4919663"/>
          <p14:tracePt t="18541" x="5183188" y="4929188"/>
          <p14:tracePt t="18557" x="5173663" y="4937125"/>
          <p14:tracePt t="18573" x="5165725" y="4946650"/>
          <p14:tracePt t="18581" x="5157788" y="4954588"/>
          <p14:tracePt t="18589" x="5148263" y="4954588"/>
          <p14:tracePt t="18597" x="5148263" y="4962525"/>
          <p14:tracePt t="18605" x="5148263" y="4972050"/>
          <p14:tracePt t="18613" x="5140325" y="4987925"/>
          <p14:tracePt t="18629" x="5140325" y="4997450"/>
          <p14:tracePt t="19021" x="5140325" y="4987925"/>
          <p14:tracePt t="19029" x="5140325" y="4979988"/>
          <p14:tracePt t="19037" x="5148263" y="4972050"/>
          <p14:tracePt t="19045" x="5157788" y="4962525"/>
          <p14:tracePt t="19052" x="5165725" y="4962525"/>
          <p14:tracePt t="19060" x="5183188" y="4954588"/>
          <p14:tracePt t="19069" x="5199063" y="4954588"/>
          <p14:tracePt t="19077" x="5216525" y="4954588"/>
          <p14:tracePt t="19085" x="5224463" y="4954588"/>
          <p14:tracePt t="19093" x="5241925" y="4946650"/>
          <p14:tracePt t="19101" x="5249863" y="4946650"/>
          <p14:tracePt t="19109" x="5267325" y="4929188"/>
          <p14:tracePt t="19117" x="5276850" y="4929188"/>
          <p14:tracePt t="19125" x="5292725" y="4929188"/>
          <p14:tracePt t="19133" x="5302250" y="4929188"/>
          <p14:tracePt t="19141" x="5310188" y="4929188"/>
          <p14:tracePt t="19165" x="5318125" y="4929188"/>
          <p14:tracePt t="20101" x="5327650" y="4929188"/>
          <p14:tracePt t="20109" x="5360988" y="4911725"/>
          <p14:tracePt t="20117" x="5437188" y="4886325"/>
          <p14:tracePt t="20125" x="5462588" y="4886325"/>
          <p14:tracePt t="20133" x="5505450" y="4868863"/>
          <p14:tracePt t="20141" x="5548313" y="4868863"/>
          <p14:tracePt t="20149" x="5632450" y="4868863"/>
          <p14:tracePt t="20157" x="5735638" y="4868863"/>
          <p14:tracePt t="20165" x="5870575" y="4868863"/>
          <p14:tracePt t="20173" x="5997575" y="4868863"/>
          <p14:tracePt t="20181" x="6151563" y="4868863"/>
          <p14:tracePt t="20189" x="6296025" y="4868863"/>
          <p14:tracePt t="20196" x="6423025" y="4868863"/>
          <p14:tracePt t="20205" x="6575425" y="4868863"/>
          <p14:tracePt t="20213" x="6704013" y="4868863"/>
          <p14:tracePt t="20221" x="6813550" y="4868863"/>
          <p14:tracePt t="20229" x="6924675" y="4868863"/>
          <p14:tracePt t="20237" x="7051675" y="4868863"/>
          <p14:tracePt t="20245" x="7196138" y="4868863"/>
          <p14:tracePt t="20253" x="7332663" y="4868863"/>
          <p14:tracePt t="20260" x="7477125" y="4868863"/>
          <p14:tracePt t="20269" x="7612063" y="4868863"/>
          <p14:tracePt t="20277" x="7715250" y="4868863"/>
          <p14:tracePt t="20285" x="7816850" y="4868863"/>
          <p14:tracePt t="20293" x="7926388" y="4868863"/>
          <p14:tracePt t="20301" x="8070850" y="4860925"/>
          <p14:tracePt t="20309" x="8199438" y="4860925"/>
          <p14:tracePt t="20317" x="8308975" y="4827588"/>
          <p14:tracePt t="20325" x="8470900" y="4802188"/>
          <p14:tracePt t="20333" x="8597900" y="4802188"/>
          <p14:tracePt t="20341" x="8742363" y="4767263"/>
          <p14:tracePt t="20349" x="8843963" y="4749800"/>
          <p14:tracePt t="20357" x="8997950" y="4741863"/>
          <p14:tracePt t="20365" x="9124950" y="4741863"/>
          <p14:tracePt t="20372" x="9236075" y="4708525"/>
          <p14:tracePt t="20381" x="9353550" y="4708525"/>
          <p14:tracePt t="20389" x="9464675" y="4691063"/>
          <p14:tracePt t="20397" x="9550400" y="4691063"/>
          <p14:tracePt t="20405" x="9677400" y="4657725"/>
          <p14:tracePt t="20413" x="9804400" y="4648200"/>
          <p14:tracePt t="20421" x="9940925" y="4622800"/>
          <p14:tracePt t="20429" x="10050463" y="4579938"/>
          <p14:tracePt t="20437" x="10144125" y="4546600"/>
          <p14:tracePt t="20445" x="10229850" y="4513263"/>
          <p14:tracePt t="20453" x="10331450" y="4478338"/>
          <p14:tracePt t="20461" x="10450513" y="4445000"/>
          <p14:tracePt t="20469" x="10544175" y="4410075"/>
          <p14:tracePt t="20476" x="10653713" y="4376738"/>
          <p14:tracePt t="20485" x="10772775" y="4351338"/>
          <p14:tracePt t="20493" x="10874375" y="4316413"/>
          <p14:tracePt t="20500" x="10977563" y="4291013"/>
          <p14:tracePt t="20509" x="11096625" y="4257675"/>
          <p14:tracePt t="20517" x="11180763" y="4232275"/>
          <p14:tracePt t="20525" x="11282363" y="4197350"/>
          <p14:tracePt t="20532" x="11368088" y="4181475"/>
          <p14:tracePt t="20541" x="11477625" y="4130675"/>
          <p14:tracePt t="20549" x="11571288" y="4121150"/>
          <p14:tracePt t="20557" x="11690350" y="4062413"/>
          <p14:tracePt t="20565" x="11766550" y="4027488"/>
          <p14:tracePt t="20573" x="11869738" y="3994150"/>
          <p14:tracePt t="20581" x="11971338" y="3951288"/>
          <p14:tracePt t="20589" x="12039600" y="3908425"/>
          <p14:tracePt t="20597" x="12141200" y="3875088"/>
        </p14:tracePtLst>
      </p14:laserTraceLst>
    </p:ext>
  </p:extLst>
</p:sld>
</file>

<file path=ppt/theme/theme1.xml><?xml version="1.0" encoding="utf-8"?>
<a:theme xmlns:a="http://schemas.openxmlformats.org/drawingml/2006/main" name="Tema_EaD-2015">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ema_EaD-2015" id="{1CD05E6F-FEE5-461F-AFF6-DFFBA44DAB1D}" vid="{425DAB3E-BE53-44FC-8EF9-E93E6EEB7D37}"/>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3982</TotalTime>
  <Words>1179</Words>
  <Application>Microsoft Office PowerPoint</Application>
  <PresentationFormat>Widescreen</PresentationFormat>
  <Paragraphs>192</Paragraphs>
  <Slides>14</Slides>
  <Notes>14</Notes>
  <HiddenSlides>0</HiddenSlides>
  <MMClips>14</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14</vt:i4>
      </vt:variant>
    </vt:vector>
  </HeadingPairs>
  <TitlesOfParts>
    <vt:vector size="21" baseType="lpstr">
      <vt:lpstr>Arial</vt:lpstr>
      <vt:lpstr>Calibri</vt:lpstr>
      <vt:lpstr>Courier New</vt:lpstr>
      <vt:lpstr>Symbol</vt:lpstr>
      <vt:lpstr>Times New Roman</vt:lpstr>
      <vt:lpstr>WenQuanYi Micro Hei</vt:lpstr>
      <vt:lpstr>Tema_EaD-2015</vt:lpstr>
      <vt:lpstr>Comunicação entre objetos</vt:lpstr>
      <vt:lpstr>Princípio do Encapsulamento</vt:lpstr>
      <vt:lpstr>Princípio do Encapsulamento</vt:lpstr>
      <vt:lpstr>uma classe em Java</vt:lpstr>
      <vt:lpstr>Instanciaçã0/criação de um objeto</vt:lpstr>
      <vt:lpstr>Instanciaçã0/criação de um objeto</vt:lpstr>
      <vt:lpstr>Comunicação entre Objetos</vt:lpstr>
      <vt:lpstr>Comunicação entre Objetos</vt:lpstr>
      <vt:lpstr>Associação</vt:lpstr>
      <vt:lpstr>Associação</vt:lpstr>
      <vt:lpstr>Associação em Código</vt:lpstr>
      <vt:lpstr>Associação em Código</vt:lpstr>
      <vt:lpstr>Conclusão</vt:lpstr>
      <vt:lpstr>Referências</vt:lpstr>
    </vt:vector>
  </TitlesOfParts>
  <Company>Feevale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Gabriel Ew Baccarin</dc:creator>
  <cp:lastModifiedBy>Bruna Raquel Pretto Martins Godoi</cp:lastModifiedBy>
  <cp:revision>147</cp:revision>
  <dcterms:created xsi:type="dcterms:W3CDTF">2018-11-29T20:08:42Z</dcterms:created>
  <dcterms:modified xsi:type="dcterms:W3CDTF">2021-03-04T13:47:40Z</dcterms:modified>
</cp:coreProperties>
</file>

<file path=docProps/thumbnail.jpeg>
</file>